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175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17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31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8319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15033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6915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1312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1587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7654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735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680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072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80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714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82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609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89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10/5/2020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4042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ekreacijavsov@gmail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filip.kosic1414@gmail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filip.kosic1414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5001" y="694507"/>
            <a:ext cx="8001000" cy="2971801"/>
          </a:xfrm>
        </p:spPr>
        <p:txBody>
          <a:bodyPr/>
          <a:lstStyle/>
          <a:p>
            <a:r>
              <a:rPr lang="sr-Latn-R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UVODNO PREDAVANJE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9412" y="4514427"/>
            <a:ext cx="6400800" cy="1947333"/>
          </a:xfrm>
        </p:spPr>
        <p:txBody>
          <a:bodyPr/>
          <a:lstStyle/>
          <a:p>
            <a:r>
              <a:rPr lang="sr-Latn-RS" dirty="0" smtClean="0"/>
              <a:t>Predmet : rekreacija</a:t>
            </a:r>
          </a:p>
          <a:p>
            <a:r>
              <a:rPr lang="sr-Latn-RS" dirty="0" smtClean="0"/>
              <a:t>Profesor : Prof. dr Milenko Janković</a:t>
            </a:r>
          </a:p>
          <a:p>
            <a:r>
              <a:rPr lang="sr-Latn-RS" dirty="0" smtClean="0"/>
              <a:t>Saradnik : MSc. Filip Kosić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22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Latn-R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Ukupan broj poena – 100</a:t>
            </a:r>
          </a:p>
          <a:p>
            <a:r>
              <a:rPr lang="sr-Latn-R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Prisustvo (zadaci) – 15 poena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R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Seminarski rad – 15 poena</a:t>
            </a:r>
          </a:p>
          <a:p>
            <a:r>
              <a:rPr lang="sr-Latn-R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Kolokvijum – 20 poena</a:t>
            </a:r>
          </a:p>
          <a:p>
            <a:r>
              <a:rPr lang="sr-Latn-R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Ispit – 50 poena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65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716" y="2276989"/>
            <a:ext cx="10339826" cy="4506988"/>
          </a:xfrm>
        </p:spPr>
        <p:txBody>
          <a:bodyPr>
            <a:normAutofit lnSpcReduction="10000"/>
          </a:bodyPr>
          <a:lstStyle/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obzirom na trenutnu situaciju, nastava iz predmeta rekreacija će se sprovoditi u online formatu</a:t>
            </a:r>
          </a:p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Jednom nedeljno će biti okačena prezentacija s određenom nastavnom jedinicom</a:t>
            </a:r>
          </a:p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kraju svake prezentacije će biti nekoliko pitanja ili zadataka na koje ćete davati odgovre</a:t>
            </a:r>
          </a:p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Sve odgovore pišete u Word-u i šaljete na e-mail :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rekreacijavsov@gmail.com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najkasnije do petka tekuće nedelje u 12:00h</a:t>
            </a:r>
          </a:p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Slanje odgovora nije obavezno, ali se odgovori iz svake nastavne jedinice boduju sa po 1,5 poen i na taj način se skupljaju poeni za prisustvo</a:t>
            </a:r>
          </a:p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Prilikom slanja zadataka, obavezno je navesti ime, prezime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broj indeksa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grupu</a:t>
            </a:r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1716" y="513805"/>
            <a:ext cx="469667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PRISUSTVO (ZADACI)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090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457" y="1504406"/>
            <a:ext cx="11037525" cy="4191000"/>
          </a:xfrm>
        </p:spPr>
        <p:txBody>
          <a:bodyPr>
            <a:normAutofit/>
          </a:bodyPr>
          <a:lstStyle/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Uputsva za izradu seminarskog rada ćete dobiti u dodatnom obaveštenju</a:t>
            </a:r>
          </a:p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Seminarske radove poslati na e-mail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rekreacijavsov@gmail.com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do 5.12.2020.</a:t>
            </a:r>
          </a:p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Pored napisanog rada u Word-u, obavezno poslati i PowerPoint prezentaciju</a:t>
            </a:r>
          </a:p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Izrada seminarskog rada nije obavezna</a:t>
            </a:r>
          </a:p>
          <a:p>
            <a:pPr marL="0" indent="0">
              <a:buNone/>
            </a:pPr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7458" y="549813"/>
            <a:ext cx="34403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SEMINARSKI RAD</a:t>
            </a:r>
          </a:p>
        </p:txBody>
      </p:sp>
    </p:spTree>
    <p:extLst>
      <p:ext uri="{BB962C8B-B14F-4D97-AF65-F5344CB8AC3E}">
        <p14:creationId xmlns:p14="http://schemas.microsoft.com/office/powerpoint/2010/main" val="134268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524932"/>
            <a:ext cx="8534400" cy="859731"/>
          </a:xfrm>
        </p:spPr>
        <p:txBody>
          <a:bodyPr>
            <a:normAutofit/>
          </a:bodyPr>
          <a:lstStyle/>
          <a:p>
            <a:r>
              <a:rPr lang="sr-Latn-R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Kolokvijum</a:t>
            </a:r>
            <a:r>
              <a:rPr lang="en-GB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</a:t>
            </a:r>
            <a:r>
              <a:rPr lang="en-GB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ispit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685800"/>
            <a:ext cx="10724017" cy="4286794"/>
          </a:xfrm>
        </p:spPr>
        <p:txBody>
          <a:bodyPr>
            <a:normAutofit/>
          </a:bodyPr>
          <a:lstStyle/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 kolokvijum kao i za ispit učite sa prezentacija i iz skripte koja će biti naknadno objavljena</a:t>
            </a:r>
          </a:p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obzirom da će i kolokvijum i ispit biti sprovedeni u manjim grupama zbog trenutne situacije, datum i vreme održavanja istih, kao i raspored grupa i satnica će biti naknadno objavljeni</a:t>
            </a:r>
          </a:p>
        </p:txBody>
      </p:sp>
    </p:spTree>
    <p:extLst>
      <p:ext uri="{BB962C8B-B14F-4D97-AF65-F5344CB8AC3E}">
        <p14:creationId xmlns:p14="http://schemas.microsoft.com/office/powerpoint/2010/main" val="268046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046" y="529046"/>
            <a:ext cx="8534400" cy="3615267"/>
          </a:xfrm>
        </p:spPr>
        <p:txBody>
          <a:bodyPr>
            <a:normAutofit/>
          </a:bodyPr>
          <a:lstStyle/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Sva dodatna pitanja u vezi sa nastavom ili nekom od aktivnosti, možete da postavite na e-mail adresu 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filip.kosic1414@gmail.com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ili da dođete lično na konsultacije u kabinet broj 6</a:t>
            </a:r>
          </a:p>
          <a:p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Termini konsultacija</a:t>
            </a:r>
          </a:p>
          <a:p>
            <a:pPr lvl="1"/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 Milenko Janković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GB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petak</a:t>
            </a:r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15:00 do 17:00</a:t>
            </a:r>
            <a:endParaRPr lang="sr-Latn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MSc. Filip Kosić – sreda od 12:30 do 14:30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2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88</TotalTime>
  <Words>288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Century Gothic</vt:lpstr>
      <vt:lpstr>Times New Roman</vt:lpstr>
      <vt:lpstr>Wingdings 3</vt:lpstr>
      <vt:lpstr>Slice</vt:lpstr>
      <vt:lpstr>UVODNO PREDAVANJE</vt:lpstr>
      <vt:lpstr>PowerPoint Presentation</vt:lpstr>
      <vt:lpstr>PowerPoint Presentation</vt:lpstr>
      <vt:lpstr>PowerPoint Presentation</vt:lpstr>
      <vt:lpstr>Kolokvijum I ispit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UVODNO PREDAVANJE</dc:title>
  <dc:creator>Filip</dc:creator>
  <cp:lastModifiedBy>Filip</cp:lastModifiedBy>
  <cp:revision>10</cp:revision>
  <dcterms:created xsi:type="dcterms:W3CDTF">2020-10-05T12:32:12Z</dcterms:created>
  <dcterms:modified xsi:type="dcterms:W3CDTF">2020-10-05T14:01:10Z</dcterms:modified>
</cp:coreProperties>
</file>