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HIPOKINEZIJA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2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sz="quarter" idx="13"/>
          </p:nvPr>
        </p:nvSpPr>
        <p:spPr>
          <a:xfrm>
            <a:off x="514169" y="139609"/>
            <a:ext cx="10833100" cy="5381625"/>
          </a:xfrm>
        </p:spPr>
        <p:txBody>
          <a:bodyPr>
            <a:no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mišljenju mnogih lekara bolest XXI veka je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hipokinezija (nedostatak kretanja)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upravo iz nje proističu mnoge druge bolesti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Dokazano je da snižavanje svakodnevnog fizičkog opterećenja ispod neophodnog minimuma dovodi do smanjenja mišićne snage, izdržljivosti, pokretljivosti zglobova, atrofije mišića, rastrojstva koordinacije složene motorike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3577046"/>
            <a:ext cx="5765074" cy="288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5100" y="181240"/>
            <a:ext cx="10363826" cy="3424107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Duže ograničenje kretanja odražava se i na opšte psihičke aktivnosti: javlja se pospanost, tromost pokreta, razdražljivost, nesanica, odsustvo apetita, loše raspoloženje, slabljenje emocionalne stabilnosti, pogoršava se i fizička i umna radna sposobnost i snažnije se manifestuju simptomi zamora.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7" y="3172096"/>
            <a:ext cx="5631543" cy="31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1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0263" y="226424"/>
            <a:ext cx="10807337" cy="5564776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NAJVA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ŽNIJE JE DA KOD BAVLJENJA FIZIČKOM AKTIVNOŠĆU NAĐEMO OPTIMALAN OBIM I INTENZITET, JER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njeno prekomerno povećanje dovodi do negativnih posledica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Prekomerno povećanje mišićne aktivnosti izaziva iscrpljenje nervnog sistema i rastrojstvo nervne regulacije, razvijanje negativnih, a zatim i patoloških promena u organizmu.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53" y="3132216"/>
            <a:ext cx="5177750" cy="34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9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0925" y="261258"/>
            <a:ext cx="11730445" cy="6470468"/>
          </a:xfrm>
        </p:spPr>
        <p:txBody>
          <a:bodyPr>
            <a:noAutofit/>
          </a:bodyPr>
          <a:lstStyle/>
          <a:p>
            <a:r>
              <a:rPr 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razlikujemo više vidova hipokinezije</a:t>
            </a:r>
            <a:r>
              <a:rPr lang="sr-Latn-R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sr-Latn-RS" sz="21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Subjektivno motivacioni vidovi hipokinezije</a:t>
            </a:r>
            <a:r>
              <a:rPr 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nisu prinudni već su iznuđeni posebno kroz sferu motivacije ličnosti, njenih potreba, interesovanja i sl.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r-Latn-RS" sz="21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Prinudni vidovi hipokinezije</a:t>
            </a:r>
            <a:r>
              <a:rPr 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uslovljeni su objektivnim faktorima koji ograničavaju motornu aktivnost (profesija, bolest, povrede itd.). Prinudni vidovi hipokinezije često se kombinuju sa subjektivno motivacionim.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r-Latn-RS" sz="21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Tonostatički vidovi hipokinezije</a:t>
            </a:r>
            <a:r>
              <a:rPr lang="sr-Latn-R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karakterišu čitav niz profesija, kod kojih se usled dugotrajnog statičkog prenaprezanja mišića narušava prirodni bioritam naizmeničnosti naprezanja i labavljenja mišića. </a:t>
            </a:r>
            <a:endParaRPr lang="sr-Latn-R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r-Latn-RS" sz="21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Lokomotorna hipokinezija</a:t>
            </a:r>
            <a:r>
              <a:rPr 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vezana je za osiromašenje fizičkog skraćivanja mišića. U sistemu ,,čovek-mašina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često se formira fiksiran radni položaj najpogodniji za proizvodnju, ali često fiziološki nepogodan.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6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6091" y="269966"/>
            <a:ext cx="11634652" cy="6296297"/>
          </a:xfrm>
        </p:spPr>
        <p:txBody>
          <a:bodyPr>
            <a:norm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Hipokineziju ne karakteriše samo smanjivanje obima i težine fizičkog rada već i jednostavnost, asimetrija i monotomija fizičkih opterećenja. 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Naučno-tehnološka revolucija zahvata sve sfere savremenog života i značajno utiče na: kvalitetne promene u predmetu rada, doprinosi promenama u sredstvima komunikacija i trasporta, otkrivaju se i razvijaju novi izvori energije, razvija se nauka kao neposredna proizvodna snaga, dešavaju se kvalitetne promene u obrazovanju...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2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1257" y="252549"/>
            <a:ext cx="11747863" cy="6313713"/>
          </a:xfrm>
        </p:spPr>
        <p:txBody>
          <a:bodyPr>
            <a:normAutofit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Uticaj naučno-tehnološke revolucije na stanje i razvoj fizičke kulture je kompleksan i višestruk. On se široko manifestuje na mnoge dimenzije razvoja fizičke kulture, a posebno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Pojavljuju se kvalitetno nove potrebe i interesi koje se efikasno i racionalno mogu zadovoljavati samo kroz razvijen sistem i bogatstvo sadržaja oblika i metoda aktivnosti u fizičkom vaspitanju, sportu i sportskoj rekreaciji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Značajno se proširuju materijalne mogućnosti za razvoj fizičke kulture, za celogodišnje primenjivanje raznovrsnih sportskih i sportsko-rekreativnih aktivnosti. 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Značajno se proširuje primena dostignuća naučno–tehnološke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revolucije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Proširuju se tehničke i druge mogućnosti za širok razvoj i primenu informisanja propagande fizičke kulture, posebno kroz široko i svakodnevno angažovanje sredstava javnog informisanja.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Proširuju se mogućnosti za svestran razvoj nauke o sportu i fizičkom vaspitanju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2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8643" y="1809743"/>
            <a:ext cx="10363826" cy="3424107"/>
          </a:xfrm>
        </p:spPr>
        <p:txBody>
          <a:bodyPr/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ZADATAK: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ŠTA JE HIPOKINEZIJA?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ŠTA POSEBNO TREBA OBRATITI PAŽNJU PRILIKOM BAVLJENJA FIZIČKOM AKTIVNOŠĆU?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NAVESTI POSLEDICE HIPOKINEZIJE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0295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39</TotalTime>
  <Words>472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Tw Cen MT</vt:lpstr>
      <vt:lpstr>Droplet</vt:lpstr>
      <vt:lpstr>HIPOKINEZIJA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HIPOKINEZIJA</dc:title>
  <dc:creator>Filip</dc:creator>
  <cp:lastModifiedBy>Filip</cp:lastModifiedBy>
  <cp:revision>6</cp:revision>
  <dcterms:created xsi:type="dcterms:W3CDTF">2020-09-21T09:54:03Z</dcterms:created>
  <dcterms:modified xsi:type="dcterms:W3CDTF">2020-09-21T16:16:56Z</dcterms:modified>
</cp:coreProperties>
</file>