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596" y="1445622"/>
            <a:ext cx="9955203" cy="2908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NAPOMENA</a:t>
            </a:r>
            <a:br>
              <a:rPr 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šaljete seminarske radove, treba da ih pošaljete i u Word i u PowerPoint formatu. </a:t>
            </a:r>
            <a:b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Radove poslati do 5.12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vezane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izradu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sajtu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škole, na istom mestu gde objavljujem i nastavne jedinice (Rrekreacija12102020seminarski)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Motori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čke sposobnosti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7" y="414528"/>
            <a:ext cx="10947980" cy="5838226"/>
          </a:xfrm>
        </p:spPr>
        <p:txBody>
          <a:bodyPr>
            <a:normAutofit/>
          </a:bodyPr>
          <a:lstStyle/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Obavljanje fizičke aktivnosti radi ostvarivanja čovekovih najrazličitijih potreba predstavlja motoričko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funkcionisanje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Svaka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fizička aktivnost vezana je za dva vida motoričkog funkcionisanja: 1) motoričke sposobnosti i 2) motoričke navike (motoričke veštine), a one zajedno čine tzv. jedinstvo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motorike</a:t>
            </a:r>
          </a:p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Većina motoričkih sposobnosti i navika razvija se i stiče isključivo u period detinjstva, a one se naročito mogu razvijati i na njih se može povoljno uticati u predškolskom uzrastu, tj. od četvrte do sedme godine detetovog života, odnosno mlađem školskom uzrastu od sedam do jedanaest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</a:p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Dokazano je da se najintenzivnije promene pre svega u motoričkim sposobnostima odigravaju u mlađem školskom uzrastu (od sedam do 10 godina) i da je to posebno osetljiv period razvoja svih kvaliteta kojima se objašnjavaju vrhunski rezultati u nekim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sportovima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Ovaj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predstavlja najpovoljnije razdoblje života u kome se najintenzivnije mogu razvijati i usavršavati motoričke sposobnosti i usvajati kretne navike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8" y="414527"/>
            <a:ext cx="11096026" cy="5846935"/>
          </a:xfrm>
        </p:spPr>
        <p:txBody>
          <a:bodyPr/>
          <a:lstStyle/>
          <a:p>
            <a:r>
              <a:rPr lang="sr-Latn-RS" dirty="0"/>
              <a:t>Utvrđeno je da se:</a:t>
            </a:r>
            <a:endParaRPr lang="en-US" dirty="0"/>
          </a:p>
          <a:p>
            <a:pPr lvl="1"/>
            <a:r>
              <a:rPr lang="sr-Latn-RS" dirty="0"/>
              <a:t>period do sedam godina smatra najaktivnijim periodom u razvoju ravnoteže;</a:t>
            </a:r>
            <a:endParaRPr lang="en-US" dirty="0"/>
          </a:p>
          <a:p>
            <a:pPr lvl="1"/>
            <a:r>
              <a:rPr lang="sr-Latn-RS" dirty="0"/>
              <a:t>u periodu od osme-devete godine ostvaruju najintenzivniji uticaji na razvoj brzine pokreta;</a:t>
            </a:r>
            <a:endParaRPr lang="en-US" dirty="0"/>
          </a:p>
          <a:p>
            <a:pPr lvl="1"/>
            <a:r>
              <a:rPr lang="sr-Latn-RS" dirty="0"/>
              <a:t>period od sedme do 12. godine smatra najpovoljnijim periodom razvoja i savladavanja veoma složenih struktura kretanja;</a:t>
            </a:r>
            <a:endParaRPr lang="en-US" dirty="0"/>
          </a:p>
          <a:p>
            <a:pPr lvl="1"/>
            <a:r>
              <a:rPr lang="sr-Latn-RS" dirty="0"/>
              <a:t>u vremenu od devete do 10. godine oseća prirast mišićne sile i značajne diferencijacije njene topografije;</a:t>
            </a:r>
            <a:endParaRPr lang="en-US" dirty="0"/>
          </a:p>
          <a:p>
            <a:pPr lvl="1"/>
            <a:r>
              <a:rPr lang="sr-Latn-RS" dirty="0"/>
              <a:t>period od osme do 10. godine smatra povoljnim za razvoj statičke </a:t>
            </a:r>
            <a:r>
              <a:rPr lang="sr-Latn-RS" dirty="0" smtClean="0"/>
              <a:t>izdržljivosti</a:t>
            </a:r>
          </a:p>
          <a:p>
            <a:pPr lvl="1"/>
            <a:r>
              <a:rPr lang="sr-Latn-RS" dirty="0"/>
              <a:t>poriod od sedme do 14. godine smatra najpovoljnijim dobom za prirodno regulisanje relativnih pokazatelja mišićne sile i visinsko-težinskog odnosa kao važnog faktora koji uslovljava visoki sportski </a:t>
            </a:r>
            <a:r>
              <a:rPr lang="sr-Latn-RS" dirty="0" smtClean="0"/>
              <a:t>rezultat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03" y="3669178"/>
            <a:ext cx="4420738" cy="29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20" y="292607"/>
            <a:ext cx="11226654" cy="6273655"/>
          </a:xfrm>
        </p:spPr>
        <p:txBody>
          <a:bodyPr>
            <a:normAutofit/>
          </a:bodyPr>
          <a:lstStyle/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Motoričko funkcionisanje dece je generalnog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tipa, što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znači da u tom uzrastu još nema izdiferenciranih motoričkih sposobnosti (deca reaguju celim telom i celokupnom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motorikom)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Takođe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bitna odlika predškolskog, pa i mlađeg školskog doba jeste naglašena i upadljiva integralnost razvoja, pri čemu su domeni dečjeg razvoja (fizički, motorički, kognitivni i dr.) tesno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povezani</a:t>
            </a:r>
          </a:p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Rana i raznovrsna kretna iskustva, poučavanje, adekvatan prostor i pozitivan odnos roditelja, vaspitača i dr., omogućavaju optimalan motorički razvoj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6" y="3163797"/>
            <a:ext cx="5294540" cy="344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34" y="287685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18" y="301316"/>
            <a:ext cx="11496621" cy="6282363"/>
          </a:xfrm>
        </p:spPr>
        <p:txBody>
          <a:bodyPr>
            <a:normAutofit/>
          </a:bodyPr>
          <a:lstStyle/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Generalno gledano, može se reći da se motoričke sposobnosti, odnosno bolje rečeno, opšta motorika, postojano poboljšavaju tokom predškolskog i mlađeg školskog perioda, ali ne uvek na linearan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</a:p>
          <a:p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Tokom rasta i razvoja deteta dolazi do većih i manjih promena u celokupnom organizmu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deteta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promene nisu linearne, nego više diskontinuiranog karaktera i nisu iste za svu decu ni u istom uzrastu i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polu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odnosi kako na biološki rast i razvoj, tako i na razvoj telesnih organa, a pre svega na razvoj centralnog nervnog sistema, koji bitno utiče i na razvoj celokupne dečje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motorike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Pošto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razvoj individualnog karaktera, sigurno je da u tom razvoju postoje veće ili manje razlike i u motoričkim sposobnostima dece u odnosu ne samo na uzrast, nego i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</a:p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Uočeni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kvantitet, kvalitet i tendencije tih različitosti karakterišu odgovarajući uzrast i pol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222940"/>
            <a:ext cx="11052483" cy="1114262"/>
          </a:xfrm>
        </p:spPr>
        <p:txBody>
          <a:bodyPr/>
          <a:lstStyle/>
          <a:p>
            <a:r>
              <a:rPr lang="sr-Latn-RS" dirty="0"/>
              <a:t>U dosadašnjoj istraživačkoj praksi najviše je korišćen model Zaciorskog (1975</a:t>
            </a:r>
            <a:r>
              <a:rPr lang="sr-Latn-RS" dirty="0" smtClean="0"/>
              <a:t>) </a:t>
            </a:r>
          </a:p>
          <a:p>
            <a:r>
              <a:rPr lang="sr-Latn-RS" dirty="0" smtClean="0"/>
              <a:t>Pomenuti </a:t>
            </a:r>
            <a:r>
              <a:rPr lang="sr-Latn-RS" dirty="0"/>
              <a:t>autor je izdvojio sedam esencijalnih fizičkih svojstava sportiste </a:t>
            </a:r>
            <a:endParaRPr lang="sr-Latn-R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018248" y="2865121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Gipkost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18248" y="4153990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Preciznost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4900" y="5442859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Ravnoteža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17266" y="5390608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Koordinacija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8419" y="4153991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Izdržljivost</a:t>
            </a:r>
            <a:endParaRPr lang="sr-Latn-R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8419" y="2865121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01083" y="1826842"/>
            <a:ext cx="2116183" cy="86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Snaga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5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Zadatak:</a:t>
            </a:r>
          </a:p>
          <a:p>
            <a:pPr lvl="1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Navesti osnovne motoričke sposobnosti</a:t>
            </a:r>
          </a:p>
          <a:p>
            <a:pPr lvl="1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period se smatra povoljnim za razvoj motoričkih sposobnosti?</a:t>
            </a:r>
          </a:p>
          <a:p>
            <a:pPr lvl="1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kom periodu najviše može da se utiče na razvoj ravnoteže, a u kom na savladavanje veoma složenih struktura kretanja?</a:t>
            </a: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49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35</TotalTime>
  <Words>566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Rockwell</vt:lpstr>
      <vt:lpstr>Rockwell Condensed</vt:lpstr>
      <vt:lpstr>Times New Roman</vt:lpstr>
      <vt:lpstr>Wingdings</vt:lpstr>
      <vt:lpstr>Wood Type</vt:lpstr>
      <vt:lpstr>PowerPoint Presentation</vt:lpstr>
      <vt:lpstr>Motoričke sposobnosti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Motoričke sposobnosti</dc:title>
  <dc:creator>Filip</dc:creator>
  <cp:lastModifiedBy>Filip</cp:lastModifiedBy>
  <cp:revision>4</cp:revision>
  <dcterms:created xsi:type="dcterms:W3CDTF">2020-11-04T11:42:09Z</dcterms:created>
  <dcterms:modified xsi:type="dcterms:W3CDTF">2020-11-30T09:13:32Z</dcterms:modified>
</cp:coreProperties>
</file>