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9D5D35-EC05-4224-9EF1-15C8CC729CB8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567" y="1871300"/>
            <a:ext cx="9001462" cy="2387600"/>
          </a:xfrm>
        </p:spPr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SPORTSKO REKREATIVNIH AKTIVNOSTI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6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27" y="397893"/>
            <a:ext cx="11339164" cy="2580438"/>
          </a:xfrm>
        </p:spPr>
        <p:txBody>
          <a:bodyPr/>
          <a:lstStyle/>
          <a:p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Svaka sportska disciplina, svaka fizička vežba može biti sadržaj sportske </a:t>
            </a:r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rekreacije</a:t>
            </a:r>
          </a:p>
          <a:p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Sadržaj sportske rekreacije zavisi od zadataka koji se tim sadržajem žele postići, i od interesa i želje samih </a:t>
            </a:r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učesnika</a:t>
            </a:r>
          </a:p>
          <a:p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Sadržaje sportske rekreacije treba birati u skladu sa nivoom sposobnosti, zdravstvenim stanjem i subjektivno iskazanim potrebama i interesima pojedinih kategorija učesnika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68" y="2748644"/>
            <a:ext cx="3149237" cy="36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1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26" y="345641"/>
            <a:ext cx="11191120" cy="2954908"/>
          </a:xfrm>
        </p:spPr>
        <p:txBody>
          <a:bodyPr/>
          <a:lstStyle/>
          <a:p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Prilokom primene sportova, sportskih igara i disciplina kao sadržaj sportske rekreacije ne sme se u prvi plan isticati postizanje sportsko-tehničkih </a:t>
            </a:r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rezultata</a:t>
            </a:r>
          </a:p>
          <a:p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Svi sportovi se u sportskoj rekreaciji primenjuju kao sredstvo za zadovoljenje relevantnih ljudskih potreba, bez selekcije, bez primene maksimalnih opterećenja i uz orijentaciju na: zdravstvene, obrazovno vaspitne, ekonomske i sociološko-psihološke vrednosti.</a:t>
            </a:r>
            <a:r>
              <a:rPr lang="sr-Latn-R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Najčešće </a:t>
            </a:r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primenjuju tri grupe sadržaja sportsko-rekreativnih </a:t>
            </a:r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92" y="3085149"/>
            <a:ext cx="5055325" cy="33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1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41" y="397891"/>
            <a:ext cx="11548170" cy="5201720"/>
          </a:xfrm>
        </p:spPr>
        <p:txBody>
          <a:bodyPr>
            <a:normAutofit/>
          </a:bodyPr>
          <a:lstStyle/>
          <a:p>
            <a:r>
              <a:rPr lang="sr-Latn-R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Prva grupa</a:t>
            </a:r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sportsko-rekreativnih aktivnosti čijom se primenom utiče na: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Poboljšavanje osnovnih komponenti psihosomatskog statusa;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Opštu i specifičnu izdržljivost, snagu, brzinu, pokretljivost, okretnost;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Poboljšavanje zdravstvenog stanja, otklanjanje zdravstvenih tegoba;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Povećavanje radnih sposobnosti i produžavanje žvotnog i radnog </a:t>
            </a:r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veka</a:t>
            </a:r>
          </a:p>
          <a:p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Sve napred navedeno može se postići pešačenjem, plivanjem, vožnjom bicikla, vežbama na spravama, vežbama oblikovanja, sportskim igrama i dr</a:t>
            </a:r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Kakvi će biti efekti primenjenih sadržaja na organizam čoveka, ne zavisi od samih sadržaja aktivnosti već i od primene odgovarajućih metoda vežbanja kojima se u osnovi obezbeđuje optimalno opterećenje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2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26" y="380475"/>
            <a:ext cx="11199827" cy="2946199"/>
          </a:xfrm>
        </p:spPr>
        <p:txBody>
          <a:bodyPr/>
          <a:lstStyle/>
          <a:p>
            <a:r>
              <a:rPr lang="sr-Latn-R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Drugu grupu</a:t>
            </a:r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čine sportsko-rekreativne aktivnosti koje doprinose usvajanju korisnih i primenjivih znanja i veština za rad, svakodnevni </a:t>
            </a:r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</a:p>
          <a:p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spadaju: plivanje, skijanje, veslanje, streljaštvo, vožnja bicikla, borilačke aktivnosti, orijentacija u prirodi i dr. I ove aktivnosti mogu uspešno da doprinesu podizanju opšteg nivoa fizičkih sposobnosti, što zavisi od metoda njihove primene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6" y="2969622"/>
            <a:ext cx="4467498" cy="297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25" y="2939959"/>
            <a:ext cx="4511993" cy="30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9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3" y="371767"/>
            <a:ext cx="11469793" cy="3338084"/>
          </a:xfrm>
        </p:spPr>
        <p:txBody>
          <a:bodyPr/>
          <a:lstStyle/>
          <a:p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Latn-R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treću grupu</a:t>
            </a:r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sportsko-rekreativnih aktivnosti spadaju sadržaji sa naglašenom rekreativnom usmerenošću. </a:t>
            </a:r>
            <a:endParaRPr lang="sr-Latn-RS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 raznovrsne zabavno-rekreativne igre i aktivnosti malog inteziteta, koje imaju za cilj brisanje tragova nervno-psihičkog zamora, obezbeđivanje pozitivne emocionalnosti, dobrog raspoloženja. </a:t>
            </a:r>
            <a:endParaRPr lang="sr-Latn-RS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primenjuju i u radnom i u svakodnevnom slobodnom vremenu, tokom vikenda, godišnjih odmora i programiranih zdravstveno-preventivnih odmora. </a:t>
            </a:r>
            <a:endParaRPr lang="sr-Latn-RS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Takve </a:t>
            </a:r>
            <a:r>
              <a:rPr lang="sr-Latn-R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aktivnosti su boćanje, pikado, društveno zabavne igre, badminton, mini golf, kriket, kuglanje...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" y="3888514"/>
            <a:ext cx="4955177" cy="2268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8" y="3341021"/>
            <a:ext cx="4220755" cy="28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6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Zadatak:</a:t>
            </a:r>
          </a:p>
          <a:p>
            <a:pPr lvl="1"/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Šta je cilj sportsko – rekreativnih aktivnosti, a šta ne sme da se dovodi u prvi plan?</a:t>
            </a:r>
          </a:p>
          <a:p>
            <a:pPr lvl="1"/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Navesti </a:t>
            </a:r>
            <a:r>
              <a:rPr 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 </a:t>
            </a:r>
            <a:r>
              <a:rPr 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(vežbe) </a:t>
            </a:r>
            <a:r>
              <a:rPr 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</a:t>
            </a:r>
            <a:r>
              <a:rPr 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najčešće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primenjuju kod dece, izdvojiti jednu aktivnost koju biste primenili i ukratko objasniti kako biste je primenili (organizacija, značaj te aktivnosti, na šta treba obratiti pažnju, šta ne smete dozvoliti da se dogodi)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48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30</TotalTime>
  <Words>434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Rockwell</vt:lpstr>
      <vt:lpstr>Times New Roman</vt:lpstr>
      <vt:lpstr>Damask</vt:lpstr>
      <vt:lpstr>SADRŽAJ SPORTSKO REKREATIVNIH AKTIVNOSTI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SADRŽAJ SPORTSKO REKREATIVNIH AKTIVNOSTI</dc:title>
  <dc:creator>Filip</dc:creator>
  <cp:lastModifiedBy>Filip</cp:lastModifiedBy>
  <cp:revision>5</cp:revision>
  <dcterms:created xsi:type="dcterms:W3CDTF">2020-09-30T11:21:08Z</dcterms:created>
  <dcterms:modified xsi:type="dcterms:W3CDTF">2020-10-26T19:21:49Z</dcterms:modified>
</cp:coreProperties>
</file>