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7274" y="4260669"/>
            <a:ext cx="11158967" cy="746760"/>
          </a:xfrm>
        </p:spPr>
        <p:txBody>
          <a:bodyPr/>
          <a:lstStyle/>
          <a:p>
            <a:r>
              <a:rPr lang="sr-Latn-R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VAŽNO OBAVEŽTENJE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obzirom da je doneta odluka da se obustavlja izvođenje kolokvijuma u prostorijama škole, kolokvijum iz ovog predmeta koji je zakazan za 11.12.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NEĆE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biti održan u tom terminu</a:t>
            </a:r>
            <a:b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Novi termin će biti </a:t>
            </a:r>
            <a:r>
              <a:rPr lang="sr-Latn-R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DAN ISPITA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što znači da ćete istovremeno raditi i kolokvijum i ispit</a:t>
            </a:r>
            <a:b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rasporedu grupa za polaganje ćete biti obavešteni kada izađe raspored ispita za januarski 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rok</a:t>
            </a:r>
            <a:b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Takođe, konsultacije u sredu 18.11. neću držati</a:t>
            </a: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 dodatna pitanja možete postaviti na mail filip.kosic1414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@gmail.com</a:t>
            </a:r>
            <a:endParaRPr lang="en-US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59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261" y="581169"/>
            <a:ext cx="10810013" cy="5749962"/>
          </a:xfrm>
        </p:spPr>
        <p:txBody>
          <a:bodyPr>
            <a:normAutofit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Vrlo povezano sa interesovanjima za određene sadržaje i aktivnosti je tip ličnosti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deteta</a:t>
            </a: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Potrebno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posmatrati: da li deca više uživaju da se igraju sama ili u društvu, da li više vole da upražnjavaju koperativne ili takmičarske igre, da li su spremna za saradnju i timski rad, da li su strpljiva i istrajna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itd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Intravertna deca će se teže uklopiti u aktivnosti gde je bitna saradnja i timski rad (ekipni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sportovi)</a:t>
            </a: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Njima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preporučuju individualne sportske aktivnosti, gde uspeh zavisi od sopstvenih mogućnosti i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</a:t>
            </a: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razliku od njih, ekstravertna deca se lako uklapaju u sredinu, vole da se takmiče, bore se za sebe i tim, pa im se mogu preporučiti sve sportske aktivnosti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62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254" y="2264100"/>
            <a:ext cx="9786757" cy="2569156"/>
          </a:xfrm>
        </p:spPr>
        <p:txBody>
          <a:bodyPr/>
          <a:lstStyle/>
          <a:p>
            <a:pPr algn="ctr"/>
            <a:r>
              <a:rPr lang="sr-Latn-RS" dirty="0" smtClean="0"/>
              <a:t>ZNAČAJ MORFOLOŠKOH KARAKTERISTIKA I MOTORIČKIH SPOSOBNOSTI PRI ODABIRU SPORTA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103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9" y="764049"/>
            <a:ext cx="10897100" cy="5558374"/>
          </a:xfrm>
        </p:spPr>
        <p:txBody>
          <a:bodyPr>
            <a:normAutofit/>
          </a:bodyPr>
          <a:lstStyle/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Uspešnost u sportu zavisi od mnogo faktora, na koje se u manjoj ili većoj meri može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uticati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 </a:t>
            </a: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koji se, barem prema sadašnjim saznanjima ne može uticati je genetika, što ne znači da neće moći u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budućnosti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 </a:t>
            </a: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određuje morfološku dimenzionalnost, kao i mogućnost razvijanja pojedinih motoričkih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sposobnosti</a:t>
            </a: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Ukoliko se kod dece posmatraju neke od mera dimenzionalnosti (npr. visina), moguće je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pogrešiti</a:t>
            </a: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Indirektni parametri koji se mogu uvažiti, ali nisu uvek pouzdani, je morfološki tip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roditelja</a:t>
            </a: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Poznato je da u istom sportu uspevaju osobe različitih morfoloških karakteristika, jer neke pozicije u timu ili neke sportske discipline zahtevaju različitu dimenzionalnost tela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890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9" y="642129"/>
            <a:ext cx="10853557" cy="5636751"/>
          </a:xfrm>
        </p:spPr>
        <p:txBody>
          <a:bodyPr>
            <a:normAutofit/>
          </a:bodyPr>
          <a:lstStyle/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neke morfološke dimenzije se može uticati u određenoj meri (potkožno masno tkivo, volumenoznost i masa tela), pa se time ukupan rezultat može unaprediti. 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Neke motoričke sposobnosti su takođe u velikoj meri određene genetikom, naročito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brzina</a:t>
            </a: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Ukoliko se rano počne sa vežbama specifičnim za određen sport, moguća je rana sportska specijalizacija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malom decom je najpoželjnije da se fizičko vežbanje u sportskoj organizaciji upražnjava kroz igru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769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Zadatak:</a:t>
            </a:r>
          </a:p>
          <a:p>
            <a:pPr lvl="1"/>
            <a:r>
              <a:rPr lang="sr-Latn-RS" dirty="0" smtClean="0"/>
              <a:t>Kakva treba da bude fizička aktivnost dece predškolskog uzrasta?</a:t>
            </a:r>
          </a:p>
          <a:p>
            <a:pPr lvl="1"/>
            <a:r>
              <a:rPr lang="sr-Latn-RS" dirty="0" smtClean="0"/>
              <a:t>Da li je poželjna rana specijalizacija? Obrazložiti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355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555" y="1334588"/>
            <a:ext cx="8825658" cy="3329581"/>
          </a:xfrm>
        </p:spPr>
        <p:txBody>
          <a:bodyPr/>
          <a:lstStyle/>
          <a:p>
            <a:pPr algn="ctr"/>
            <a:r>
              <a:rPr lang="sr-Latn-R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ORGANIZOVANE FIZIČKE AKTIVNOSTI U SLOBODNO VREME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040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546" y="572460"/>
            <a:ext cx="11167065" cy="3807951"/>
          </a:xfrm>
        </p:spPr>
        <p:txBody>
          <a:bodyPr>
            <a:normAutofit/>
          </a:bodyPr>
          <a:lstStyle/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Fizičke aktivnosti u slobodno vreme se sve češće organizuju za malu decu, pa je evidentan porast popularnosti takvih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sadržaja</a:t>
            </a: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Кada su u pitanju predškolska deca iz prikazanog u Tabeli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vidi da najveći broj roditelja uključuje svoju decu u programe školica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sporta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 </a:t>
            </a: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koje su takođe veoma zastupljene u ovom uzrastu su: plivanje, sadržaji uz muziku (balet, ples, folklor i sl.) i fudbal, dok su ostale zastupljene u manjoj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meri</a:t>
            </a: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Takođe je primetno da su dečaci prisutniji u svim aktivnostima, izuzev u onim koji se sprovode uz muziku i gde je bitan estetski prikaz veština (balet, ples, folklor i sl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2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79971"/>
              </p:ext>
            </p:extLst>
          </p:nvPr>
        </p:nvGraphicFramePr>
        <p:xfrm>
          <a:off x="1103313" y="1436312"/>
          <a:ext cx="10000115" cy="4328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6043">
                  <a:extLst>
                    <a:ext uri="{9D8B030D-6E8A-4147-A177-3AD203B41FA5}">
                      <a16:colId xmlns:a16="http://schemas.microsoft.com/office/drawing/2014/main" val="2964157917"/>
                    </a:ext>
                  </a:extLst>
                </a:gridCol>
                <a:gridCol w="1750020">
                  <a:extLst>
                    <a:ext uri="{9D8B030D-6E8A-4147-A177-3AD203B41FA5}">
                      <a16:colId xmlns:a16="http://schemas.microsoft.com/office/drawing/2014/main" val="3070898537"/>
                    </a:ext>
                  </a:extLst>
                </a:gridCol>
                <a:gridCol w="352004">
                  <a:extLst>
                    <a:ext uri="{9D8B030D-6E8A-4147-A177-3AD203B41FA5}">
                      <a16:colId xmlns:a16="http://schemas.microsoft.com/office/drawing/2014/main" val="172788415"/>
                    </a:ext>
                  </a:extLst>
                </a:gridCol>
                <a:gridCol w="1750020">
                  <a:extLst>
                    <a:ext uri="{9D8B030D-6E8A-4147-A177-3AD203B41FA5}">
                      <a16:colId xmlns:a16="http://schemas.microsoft.com/office/drawing/2014/main" val="693349037"/>
                    </a:ext>
                  </a:extLst>
                </a:gridCol>
                <a:gridCol w="352004">
                  <a:extLst>
                    <a:ext uri="{9D8B030D-6E8A-4147-A177-3AD203B41FA5}">
                      <a16:colId xmlns:a16="http://schemas.microsoft.com/office/drawing/2014/main" val="1570671153"/>
                    </a:ext>
                  </a:extLst>
                </a:gridCol>
                <a:gridCol w="1750020">
                  <a:extLst>
                    <a:ext uri="{9D8B030D-6E8A-4147-A177-3AD203B41FA5}">
                      <a16:colId xmlns:a16="http://schemas.microsoft.com/office/drawing/2014/main" val="2443183982"/>
                    </a:ext>
                  </a:extLst>
                </a:gridCol>
                <a:gridCol w="350004">
                  <a:extLst>
                    <a:ext uri="{9D8B030D-6E8A-4147-A177-3AD203B41FA5}">
                      <a16:colId xmlns:a16="http://schemas.microsoft.com/office/drawing/2014/main" val="3878247495"/>
                    </a:ext>
                  </a:extLst>
                </a:gridCol>
              </a:tblGrid>
              <a:tr h="535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Aktivnost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Dečaci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(n=125)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Devojčice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(n=96)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Ukupno</a:t>
                      </a:r>
                      <a:endParaRPr lang="en-US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(n=221)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973425"/>
                  </a:ext>
                </a:extLst>
              </a:tr>
              <a:tr h="37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Balet, ples, folklore i sl.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 (4,8%)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34 (35,4%)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 (18,1%)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6280966"/>
                  </a:ext>
                </a:extLst>
              </a:tr>
              <a:tr h="37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Školica sporta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60 (48%)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 (42,7%)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 (45,7%)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6271065"/>
                  </a:ext>
                </a:extLst>
              </a:tr>
              <a:tr h="37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Škola fudbala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 (15,2%)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(2,1%)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 (9,5%)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1235704"/>
                  </a:ext>
                </a:extLst>
              </a:tr>
              <a:tr h="37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Škola košarke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(0,8%)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 (0%)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(0,5%)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6178257"/>
                  </a:ext>
                </a:extLst>
              </a:tr>
              <a:tr h="37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Plivanje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 (16,8%)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 (11,5%)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 (14,5%)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2252876"/>
                  </a:ext>
                </a:extLst>
              </a:tr>
              <a:tr h="37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Atletika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(1,6%)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(2,1%)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 (1,8%)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0066468"/>
                  </a:ext>
                </a:extLst>
              </a:tr>
              <a:tr h="37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Džudo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 (3,2%)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(2,1%)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 (2,7%)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7679382"/>
                  </a:ext>
                </a:extLst>
              </a:tr>
              <a:tr h="37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Karate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 (4,8%)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(1%)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 (3,2%)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3752911"/>
                  </a:ext>
                </a:extLst>
              </a:tr>
              <a:tr h="37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Realni aikido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 (3,2%)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(1%)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 (2,3%)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7068693"/>
                  </a:ext>
                </a:extLst>
              </a:tr>
              <a:tr h="37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Ostalo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(1,6%)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(2,1%)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 (1,8%)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1544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551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8742" y="1809080"/>
            <a:ext cx="9164093" cy="4330464"/>
          </a:xfrm>
        </p:spPr>
        <p:txBody>
          <a:bodyPr>
            <a:normAutofit/>
          </a:bodyPr>
          <a:lstStyle/>
          <a:p>
            <a:pPr algn="ctr"/>
            <a:r>
              <a:rPr lang="sr-Latn-R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ODABIR SADRŽAJA ORGANIZOVANOG FIZIČKOG VEŽBANJA U ODNOSU NA UZRAST DECE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28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923" y="581170"/>
            <a:ext cx="11010311" cy="5837047"/>
          </a:xfrm>
        </p:spPr>
        <p:txBody>
          <a:bodyPr>
            <a:normAutofit/>
          </a:bodyPr>
          <a:lstStyle/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Ako se predškolska deca uključuju u organizovane fizičke aktivnosti van vrtića (često dešava u petoj-šestoj godini), tada je poželjno da upražnjavaju aktivnosti gde su podjednako zastupljeni svi motirički sadržaji, podjednako se razvijaju sve motoričke sposobnosti i mišićne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grupe</a:t>
            </a: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Upravo zato su programi školica sporta najzastupljeniji kod predškolaca, jer ispunjava pomenute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uslove</a:t>
            </a: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Rano odlučivanje za jedan sport može dovesti do rane sportske specijalizacije, jer se pretežno upražnjavaju sadržaji iz te sportske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</a:t>
            </a:r>
          </a:p>
        </p:txBody>
      </p:sp>
    </p:spTree>
    <p:extLst>
      <p:ext uri="{BB962C8B-B14F-4D97-AF65-F5344CB8AC3E}">
        <p14:creationId xmlns:p14="http://schemas.microsoft.com/office/powerpoint/2010/main" val="403503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29" y="676964"/>
            <a:ext cx="11123522" cy="5793505"/>
          </a:xfrm>
        </p:spPr>
        <p:txBody>
          <a:bodyPr>
            <a:normAutofit/>
          </a:bodyPr>
          <a:lstStyle/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Poznato je da deca tokom odrastanja nisu u potpunosti sigurna kojim sportom bi želela da se bave</a:t>
            </a: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 tog razloga bi deca iz nižih razreda osnovne škole trebala da se okušaju u nekoliko sportova ili sportskih disciplina, bez prisile da se u takvim aktivnostima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zadržavaju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Ovde </a:t>
            </a: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takođe veoma bitna uloga trenera, kako bi što više zainteresovao decu za dati sport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Pored navedenog, nikako se ne sme vršiti pritisak na decu, jer bi deca ovog uzrasta lako mogla da odustanu od sporta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125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0544" y="1645791"/>
            <a:ext cx="10169935" cy="4014779"/>
          </a:xfrm>
        </p:spPr>
        <p:txBody>
          <a:bodyPr/>
          <a:lstStyle/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INTERESOVANJE I TIP LIČNOSTI PRI ODABIRU SADRŽAJA ORGANIZOVANOG FIZIČKOG VEŽBANJA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67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215" y="546335"/>
            <a:ext cx="11114814" cy="5837048"/>
          </a:xfrm>
        </p:spPr>
        <p:txBody>
          <a:bodyPr>
            <a:normAutofit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 izboru sadržaja organizovanog fizičkog vežbanja je veoma bitno da se uvide dečja interesovanja za određene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Кod dečaka su često u prvom planu fizičke aktivnosti gde je lopta glavni rekvizit, a kod devojčica aktivnosti koje se upražnjavaju uz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muziku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Treba pomenuti da na izbor aktivnosti neretko utiču i neki drugi faktori, kao što su: aktuelna popularnost nekog sporta ili sportske ličnosti, mesto stanovanja (sredina), dostupnost nekog sportskog sadržaja, vršnjaci, socijalni i ekonomski uslovi, stereotipna podela sportova na muške i ženske i sl.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905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</TotalTime>
  <Words>889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Ion</vt:lpstr>
      <vt:lpstr>VAŽNO OBAVEŽTENJE  S obzirom da je doneta odluka da se obustavlja izvođenje kolokvijuma u prostorijama škole, kolokvijum iz ovog predmeta koji je zakazan za 11.12. NEĆE biti održan u tom terminu  Novi termin će biti NA DAN ISPITA, što znači da ćete istovremeno raditi i kolokvijum i ispit  O rasporedu grupa za polaganje ćete biti obavešteni kada izađe raspored ispita za januarski rok  Takođe, konsultacije u sredu 18.11. neću držati  Sva dodatna pitanja možete postaviti na mail filip.kosic1414@gmail.com</vt:lpstr>
      <vt:lpstr>ORGANIZOVANE FIZIČKE AKTIVNOSTI U SLOBODNO VREME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INTERESOVANJE I TIP LIČNOSTI PRI ODABIRU SADRŽAJA ORGANIZOVANOG FIZIČKOG VEŽBANJA</vt:lpstr>
      <vt:lpstr>PowerPoint Presentation</vt:lpstr>
      <vt:lpstr>PowerPoint Presentation</vt:lpstr>
      <vt:lpstr>ZNAČAJ MORFOLOŠKOH KARAKTERISTIKA I MOTORIČKIH SPOSOBNOSTI PRI ODABIRU SPORTA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ORGANIZOVANE FIZIČKE AKTIVNOSTI U SLOBODNO VREME</dc:title>
  <dc:creator>Filip</dc:creator>
  <cp:lastModifiedBy>Filip</cp:lastModifiedBy>
  <cp:revision>7</cp:revision>
  <dcterms:created xsi:type="dcterms:W3CDTF">2020-10-14T10:53:20Z</dcterms:created>
  <dcterms:modified xsi:type="dcterms:W3CDTF">2020-11-16T11:08:49Z</dcterms:modified>
</cp:coreProperties>
</file>