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11/26/2020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788" y="2615623"/>
            <a:ext cx="10937863" cy="1878000"/>
          </a:xfrm>
        </p:spPr>
        <p:txBody>
          <a:bodyPr/>
          <a:lstStyle/>
          <a:p>
            <a:pPr lvl="0" algn="ctr"/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ZAMOR PREMA OBJEKTIVNIM I SUBJEKTIVNIM FAKTORIMA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042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701" y="1551728"/>
            <a:ext cx="11286202" cy="4988410"/>
          </a:xfrm>
        </p:spPr>
        <p:txBody>
          <a:bodyPr/>
          <a:lstStyle/>
          <a:p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Radna sposobnost čoveka zavisi od mnogih faktora, a sve možemo grupisati u spoljašnje - objektivne  i unutrašnje - subjektivne.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Objektivni faktori su: karakter i složenost pokreta, stepen ulaganja fizičkih napora, intezitet i preciznost pokreta, stepen opterećenja čula, nervno-emocionalnih opterećenja, higijenskih uslova okruženja, socijalnih uslova pojedinca, opšta fizička pripremljenost...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Subjektivni faktori su: stanje pojedinih organa i sistema (nervni, motorički, kardiovaskularni, respiratorni sistem itd.).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512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997" y="2379041"/>
            <a:ext cx="11329745" cy="4178513"/>
          </a:xfrm>
        </p:spPr>
        <p:txBody>
          <a:bodyPr>
            <a:normAutofit/>
          </a:bodyPr>
          <a:lstStyle/>
          <a:p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Najčešće se pod zamorom shvata snižavanje radnih sposobnosti, uslovljeno prethodnim radom. Zamor je prema tome fiziološki zakonita pojava koja prati svaku čovekovu aktivnost, a izaziva ga dovoljno intezivan ili trajan rad koji privremeno snižava radnu sposobnost. </a:t>
            </a:r>
            <a:endParaRPr lang="sr-Latn-R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Postoje </a:t>
            </a:r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različiti pokušaji klasifikacije zamora: intelektualni, senzorni (zamor čula), emocionalni, fizički (mišićni) zamor. </a:t>
            </a:r>
            <a:endParaRPr lang="sr-Latn-R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Mišićni </a:t>
            </a:r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zamor zavisi od broja mišića koji učestvuju u radu, uslovno se deli na: lokalni (broj aktivnih mišića čini deo 1/3 ukupne mišićne mase), regionalni (broj aktivnih mišića je od 1/3 do 1/2 ukupne mišićne mase), opšti zamor (broj aktivnih mišića premašuje 2/3 ukupne mišićne mase).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173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68" y="2699657"/>
            <a:ext cx="5112459" cy="341253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70" y="2360024"/>
            <a:ext cx="6191793" cy="4127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024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528" y="2300664"/>
            <a:ext cx="11660671" cy="4300433"/>
          </a:xfrm>
        </p:spPr>
        <p:txBody>
          <a:bodyPr>
            <a:normAutofit/>
          </a:bodyPr>
          <a:lstStyle/>
          <a:p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Pošto se zamor, kao kompleksna pojava, odražava i na subjektivnom području u vidu doživljaja, sve se više u dijagnosticiranju zamora koristi i subjektivni doživljaji i emocionalna stanja. </a:t>
            </a:r>
            <a:endParaRPr lang="sr-Latn-R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Subjektivni </a:t>
            </a:r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pokazatelj koji omogućava da se sudi o stepenu zamora je osećaj zamora, odnosno umor. Doživljaj zamora – umor se definiše kao ,,odraz i sinteza svih subjektivnih promena koje su se zbile u organizmu za vreme aktivnosti i koje interferiraju sa tim aktivnostima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841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236" y="2335499"/>
            <a:ext cx="11678089" cy="4283015"/>
          </a:xfrm>
        </p:spPr>
        <p:txBody>
          <a:bodyPr>
            <a:normAutofit/>
          </a:bodyPr>
          <a:lstStyle/>
          <a:p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Treba naglasiti da umor (subjektivni osećaj zamora) ne odgovara stepenu zamora, to jest objektivnim fiziološkim i biohemijskim promenama do kojih dolazi u organizmu u procesu rada, izvođenju sportsko-rekreativnih aktivnosti, u toku takmičenja. </a:t>
            </a:r>
            <a:endParaRPr lang="sr-Latn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osećaj zamora veliki uticaj ima i emocionalno raspoloženje. Pri visokom interesu za rad i snažnoj motivaciji osećaj zamora se kasnije javlja. </a:t>
            </a:r>
            <a:endParaRPr lang="sr-Latn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Ako </a:t>
            </a: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postoji interes za rad osećaj zamora se javlja brže. </a:t>
            </a:r>
            <a:endParaRPr lang="sr-Latn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znači da je subjektivni doživlja značajna dimenzija zamora te se uporedo sa fiziološkim pokazateljima i biohemijski promenama koje se zbivaju u organizmu kao posledica podnetog opterećenja, može koristiti kao valjan kriterijum u dijagnosticiranju i merenju zamora.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367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Zadaci:</a:t>
            </a:r>
          </a:p>
          <a:p>
            <a:pPr lvl="1"/>
            <a:r>
              <a:rPr lang="sr-Latn-R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Kako definišemo zamor?</a:t>
            </a:r>
          </a:p>
          <a:p>
            <a:pPr lvl="1"/>
            <a:r>
              <a:rPr lang="sr-Latn-R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Koja je podela zamora?</a:t>
            </a:r>
          </a:p>
          <a:p>
            <a:pPr lvl="1"/>
            <a:r>
              <a:rPr lang="sr-Latn-R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Kako emicionalo raspoloženje utiče na zamor?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3240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20</TotalTime>
  <Words>352</Words>
  <Application>Microsoft Office PowerPoint</Application>
  <PresentationFormat>Widescreen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Century Gothic</vt:lpstr>
      <vt:lpstr>Times New Roman</vt:lpstr>
      <vt:lpstr>Wingdings 2</vt:lpstr>
      <vt:lpstr>Quotable</vt:lpstr>
      <vt:lpstr>ZAMOR PREMA OBJEKTIVNIM I SUBJEKTIVNIM FAKTORIMA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NAPOMENA  Kada šaljete seminarske radove, treba da ih pošaljete i u Word i u PowerPoint formatu.   Radove poslati do 5.12.</dc:title>
  <dc:creator>Filip</dc:creator>
  <cp:lastModifiedBy>Filip</cp:lastModifiedBy>
  <cp:revision>3</cp:revision>
  <dcterms:created xsi:type="dcterms:W3CDTF">2020-11-26T17:45:20Z</dcterms:created>
  <dcterms:modified xsi:type="dcterms:W3CDTF">2020-11-26T18:06:18Z</dcterms:modified>
</cp:coreProperties>
</file>