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OSNOVNI POJMOVI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97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505097"/>
            <a:ext cx="10760029" cy="6043750"/>
          </a:xfrm>
        </p:spPr>
        <p:txBody>
          <a:bodyPr>
            <a:normAutofit/>
          </a:bodyPr>
          <a:lstStyle/>
          <a:p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Fizička aktivnost (telesna aktivnost)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definiše kao bilo koje telesno kretanje u produkciji skeletnih mišića koje dovodi do potrošnje energije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Pozitivno dejstvo fizičke aktivnosti na čovekovo zdravlje potvrđeno je u mnogim studijama, a neaktivnost je, s prekomernim i nepravilnim unosom hrane, dobar preduslov za nastanak gojaznosti, narušavanje normalnog posturalnog statusa i poremećaja u funkcionisanju lokomotornog aparata, kardiovaskularnog i respiratornog sistema. </a:t>
            </a:r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Ovome u prilog ide činjenica da je fizička neaktivnost identifikovana kao četvrti vodeći faktor rizika smrtnosti na globalnom nivou, i uzrok je čak 6% smrtnih slučajeva u svetu.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987" y="4869144"/>
            <a:ext cx="3240134" cy="18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5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98" y="313508"/>
            <a:ext cx="11321142" cy="6235337"/>
          </a:xfrm>
        </p:spPr>
        <p:txBody>
          <a:bodyPr/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Fizička aktivnost podrazumeva različite pokrete i kretanja, a </a:t>
            </a:r>
            <a:r>
              <a:rPr lang="sr-Latn-R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podela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može vršiti u zavisnosti od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sr-Latn-R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složenosti kretanja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monostrukturalne i polistrukturlne ili ciklične i aciklične fizičke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r-Latn-R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intenziteta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fizičke aktivnosti niskog, umerenog i visokog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intenziteta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broja učesnika </a:t>
            </a:r>
            <a:r>
              <a:rPr lang="sr-Latn-R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 </a:t>
            </a:r>
            <a:r>
              <a:rPr lang="sr-Latn-R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načinu </a:t>
            </a:r>
            <a:r>
              <a:rPr lang="sr-Latn-R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organizovanja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individualne, u paru i grupne fizičke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mesta izvođenja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fizičke aktivnosti u zatvorenom prostoru (sala za fizičko vežbanje, fitnes-centar, prilagođeni objekti itd.) i otvorenom prostoru (u prirodi, rekreacionim centrima, na rekama, jezerima, moru itd.)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545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594" y="330926"/>
            <a:ext cx="11477897" cy="6104708"/>
          </a:xfrm>
        </p:spPr>
        <p:txBody>
          <a:bodyPr/>
          <a:lstStyle/>
          <a:p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izička sposobnost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podrazumeva funkcionalnu sposobnost čovekovog organizma da se adekvatno nosi sa svakodnevnim fizičkim naporima na radnom mestu, u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domu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ulici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itd.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Fizičku sposobnost čoveka karakteriše funkcijska integracija činilaca kao što su: morfološke karakteristike, mišićna sposobnost (mišićna snaga i mišićna izdržljivost), kardiovaskularna sposobnost, respiratorna sposobnost, energetska sposobnost i radna efikasnost. </a:t>
            </a:r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 fizička sposobnost odnosi se, pre svega, na svakodnevne fizičke aktivnosti u slobodnom vremenu i na poslu, što podrazumeva da su manjeg intenziteta.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5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98" y="383176"/>
            <a:ext cx="11382102" cy="6165669"/>
          </a:xfrm>
        </p:spPr>
        <p:txBody>
          <a:bodyPr/>
          <a:lstStyle/>
          <a:p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izička kondicija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podrazumeva skup svih karakteristika povezanih sa zdravstvenim statusom, a u nekim slučajevima i sa sportskim ishodima ili veštinama i podrazumeva fizičku pripremljenost osobe za izvođenje opštih ili specifičnih fizičkih aktivnosti višeg intenziteta i većeg obima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Sportska forma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podrazumeva stanje treniranosti sportiste koje mu omogućava postizanje njegovih trenutnih najboljih rezultata.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657" y="3010989"/>
            <a:ext cx="4876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69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ZADATAK: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ŠTA JE FIZIČKA AKTIVNOST, A ŠTA FIZIČKA SPOSOBNOST?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KAKVE SU CIKLIČNE, A KAKVE ACIKLIČNE SPOSOBNOSTI?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613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34</TotalTime>
  <Words>356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Tw Cen MT</vt:lpstr>
      <vt:lpstr>Circuit</vt:lpstr>
      <vt:lpstr>OSNOVNI POJMOVI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OSNOVNI POJMOVI</dc:title>
  <dc:creator>Filip</dc:creator>
  <cp:lastModifiedBy>Filip</cp:lastModifiedBy>
  <cp:revision>3</cp:revision>
  <dcterms:created xsi:type="dcterms:W3CDTF">2020-09-21T15:41:28Z</dcterms:created>
  <dcterms:modified xsi:type="dcterms:W3CDTF">2020-09-21T16:15:41Z</dcterms:modified>
</cp:coreProperties>
</file>