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Aktivnosti u vodi i na snegu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79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61" y="385853"/>
            <a:ext cx="11181216" cy="5640478"/>
          </a:xfrm>
        </p:spPr>
        <p:txBody>
          <a:bodyPr>
            <a:normAutofit/>
          </a:bodyPr>
          <a:lstStyle/>
          <a:p>
            <a:pPr lvl="0"/>
            <a:r>
              <a:rPr 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Organizaciona i metodička uputstva.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 aktivnosti se izvode pri niskim temperaturama zbog čega deca treba da su obučena i obuvena na adekvatan način.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Odeća i obuća ne smeju sprečavati kretanje i pokrete.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prestanku aktivnosti decu treba ponovo utopliti. Tokom aktivnosti ne sme biti mnogo stajanja i nepotrebnih pauza za objašnjenja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toku, a i nakon svih aktivnosti na snegu i ledu, treba voditi računa o korelaciji sa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ostalim vaspitno-obrazovnim oblastima.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deca sn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1962" y="4236815"/>
            <a:ext cx="3170312" cy="2392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4057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144" y="429395"/>
            <a:ext cx="11459890" cy="5623061"/>
          </a:xfrm>
        </p:spPr>
        <p:txBody>
          <a:bodyPr>
            <a:normAutofit/>
          </a:bodyPr>
          <a:lstStyle/>
          <a:p>
            <a:pPr lvl="0"/>
            <a:r>
              <a:rPr 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Igre i vežbe na snegu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snegu se mogu upražnjavati raznovrsne </a:t>
            </a:r>
            <a:r>
              <a:rPr lang="sr-Latn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igrolike vežbe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kao što su: hodanje dugim koracima kroz neutaban sneg („Kao divovi“), hodanje u snegu sa visokim dizanjem kolena („Kao rode u bari“), tabananje snega i pravljenje raznih slika (sunca, cveta, zvezde i sl.), ...</a:t>
            </a: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Osim igrolikih vežbi potrebno je u radu sa decom koristiti što više </a:t>
            </a:r>
            <a:r>
              <a:rPr lang="sr-Latn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igara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kao što su: jednostavne i složene hvatalice, razne vrste igara pretrčavanja i rastrčavanja, razne vrste takmičenja sa ciljem: „Ko će bolje i lepše?“ - da napravi Sneška belića, „Ko će brže?“ - da napravi veću grudvu snega ili prenese veliku grudvu snega i sl. Osim toga, interesantne su igre u kolu oko Sneška, prolazak voza kroz sneg, takmičenje dve ekipe (grupe) u grudvanju itd.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7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n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389" y="243230"/>
            <a:ext cx="4841965" cy="3631474"/>
          </a:xfrm>
          <a:prstGeom prst="rect">
            <a:avLst/>
          </a:prstGeom>
          <a:noFill/>
        </p:spPr>
      </p:pic>
      <p:pic>
        <p:nvPicPr>
          <p:cNvPr id="5" name="Picture 6" descr="https://www.mojpedijatar.co.rs/wp-content/uploads/2018/12/sneg-px-640x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7996" y="3117670"/>
            <a:ext cx="6270101" cy="3566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1801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Zadatak:</a:t>
            </a:r>
          </a:p>
          <a:p>
            <a:pPr lvl="1"/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Koji su pozitivni uticaji vode?</a:t>
            </a:r>
          </a:p>
          <a:p>
            <a:pPr lvl="1"/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 jedino sme da sprovede kompletnu obuku neplivača?</a:t>
            </a:r>
          </a:p>
          <a:p>
            <a:pPr lvl="1"/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Koje sve aktivnosti mogu da se sprovode na snegu?</a:t>
            </a:r>
          </a:p>
          <a:p>
            <a:pPr lvl="1"/>
            <a:endPara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15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72" y="342308"/>
            <a:ext cx="11303137" cy="4194857"/>
          </a:xfrm>
        </p:spPr>
        <p:txBody>
          <a:bodyPr/>
          <a:lstStyle/>
          <a:p>
            <a:r>
              <a:rPr lang="sr-Latn-R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AKTIVNOSTI U VODI</a:t>
            </a: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Kada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govorimo o aktivnostima predškolske dece u vodi mislimo na igre i vežbe u vodi i plivanje. </a:t>
            </a: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Voda je značajna za povećanje otpornosti i stvaranje sposobnosti organizma da se prilagođava različitim temperaturnim uslovima, tj. razvoju  sposobnosti termoregulacije. </a:t>
            </a: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Osim toga, telesne aktivnosti u vodi poboljšavaju rad unutrašnjih organa, pre svega disanja, krvotoka i organa za varenje. </a:t>
            </a:r>
          </a:p>
        </p:txBody>
      </p:sp>
      <p:pic>
        <p:nvPicPr>
          <p:cNvPr id="4" name="Picture 2" descr="PLIVANJE: Deca od 3 godine - Dečiji sportski klub Champ 07, Novi S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809" y="4005943"/>
            <a:ext cx="5567510" cy="2653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934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527" y="359727"/>
            <a:ext cx="10858999" cy="3794262"/>
          </a:xfrm>
        </p:spPr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Doprinose pokretljivosti svih zglobova, jačanju svih mišićnih grupa, utiču na formiranje pravilnog držanja tela i razvoj koordinacije pokreta nogu i ruku. </a:t>
            </a: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 aktivnosti služe i psihičkom opuštanju.</a:t>
            </a: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Stiču se navike ponašanja na plivalištu kao što su: nošenje opreme za plivanje (peškira, sapuna, papuča), obavezno higijensko tuširanje pre i posle boravka u vodi i sl.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ŠKOLA PLIVANJA - Dečiji sportski klub Champ 07, Novi S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3725" y="3195558"/>
            <a:ext cx="4383657" cy="32877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059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897" y="411978"/>
            <a:ext cx="10798039" cy="3811679"/>
          </a:xfrm>
        </p:spPr>
        <p:txBody>
          <a:bodyPr>
            <a:normAutofit/>
          </a:bodyPr>
          <a:lstStyle/>
          <a:p>
            <a:r>
              <a:rPr lang="sr-Latn-R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aktivnosti u vodi potrebno je ispuniti niz uslova</a:t>
            </a: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 svega, potrebno je obezbediti odgovarajuću vodenu površinu.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Poželjna temperatura vode treba da je oko 30°C.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Ulazak sa obale treba da je pristupačan - lak sa postepenim povećanjem dubine.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Prostor za aktivnosti treba da je obeležen plutajućim graničnicima (oznakama).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4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290057"/>
            <a:ext cx="11059297" cy="3776845"/>
          </a:xfrm>
        </p:spPr>
        <p:txBody>
          <a:bodyPr>
            <a:normAutofit/>
          </a:bodyPr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Aktivnosti u vodi treba da vodi instruktor plivanja ili vaspitač, koji treba da je odličan plivač i osposobljen za obučavanje plivanja i spašavanje davljenika.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Vaspitač treba da ima pomoćnika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 sa kojom se vežba ne treba da prelazi 10 dece.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Vaspitač uvek prvi ulazi u vodu i staje  na udaljeniji deo od obale, licem okrenut ka deci (obali), a deca su obično u vrsti ispred njega.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eca plivan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1011" y="3593423"/>
            <a:ext cx="4340898" cy="2898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358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26" y="324893"/>
            <a:ext cx="11250885" cy="5936570"/>
          </a:xfrm>
        </p:spPr>
        <p:txBody>
          <a:bodyPr>
            <a:normAutofit/>
          </a:bodyPr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 obezbeđivanja osnovnih uslova za rad proces aktivnosti u vodi može da se odvija sledećim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redosledom</a:t>
            </a:r>
          </a:p>
          <a:p>
            <a:r>
              <a:rPr lang="sr-Latn-R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Igre i igrolike vežbe 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 igre i vežbe započinjemo na obali blizu vodene površine, pravljenjem figura i objekata od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peska</a:t>
            </a:r>
          </a:p>
          <a:p>
            <a:pPr lvl="1"/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Postepeno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ulazi u vodu - prvo do članaka, pa se u toku rada povećava dubina sve do pojasa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</a:t>
            </a:r>
          </a:p>
          <a:p>
            <a:pPr marL="685800" lvl="2">
              <a:spcBef>
                <a:spcPts val="1000"/>
              </a:spcBef>
            </a:pP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 igre mogu biti: uzimanje peska ili šljunka sa dna plićaka, igranje lađicom u plićaku, igranje loptom, hodanje, trčanje i skakutanje u plićaku, menjanje mesta dveju grupa u vodi, čučanj - ustajanje, sedenje - ustajanje u plićaku, sedeći lupati nogama po vodi, provući se ispod konopca koji je razapet u vodi, hvatalice u vodi (pojedinačno i u paru), borba petlova itd.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250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61" y="403269"/>
            <a:ext cx="11398930" cy="6049781"/>
          </a:xfrm>
        </p:spPr>
        <p:txBody>
          <a:bodyPr>
            <a:normAutofit/>
          </a:bodyPr>
          <a:lstStyle/>
          <a:p>
            <a:r>
              <a:rPr lang="sr-Latn-R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Vežbe ronjenja i disanja u vodi</a:t>
            </a:r>
          </a:p>
          <a:p>
            <a:pPr lvl="1"/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Uvežbavanje pravilnog disanja na suvom. Potrebno je duboko - snažno udahnuti (kroz usta i nos), a zatim sporo (dugo) izdisati kroz usta.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Izduvavanje vode iz šaka. Postupak je kao kod prethodne vežbe samo se izdisajem pokušava izduvati voda iz šaka.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Izdisanje u vodi. Snažno se udahne, a zatim se u pretklonu usta zagnjure u vodu i vazduh sporo i kontinuirano izduva u vodu.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Latn-R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Vežbe plutanja i zauzimanja horizontalnog položaja na </a:t>
            </a:r>
            <a:r>
              <a:rPr lang="sr-Latn-R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vodi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Obuhvatanjem i držanjem lopte u zgrčenom položaju plutati u vodi.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Držeći se za ivicu bazena ili ruke suvežbača plutati u zgrčenom položaju.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Čučnuti i zagnjuriti se ispod vode, odgurnuti se nogama, zgrčiti se, obuhvatiti potkolenice i plutati u zgrčenom položaju.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Plutati u prsnom i pruženom položaju držeći se za ruke suvežbača, koji stoji ispred ili držeći se za loptu ili ivicu bazena.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u="sng" dirty="0" smtClean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828482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35" y="307475"/>
            <a:ext cx="11416348" cy="5649188"/>
          </a:xfrm>
        </p:spPr>
        <p:txBody>
          <a:bodyPr>
            <a:normAutofit/>
          </a:bodyPr>
          <a:lstStyle/>
          <a:p>
            <a:pPr lvl="0"/>
            <a:r>
              <a:rPr lang="sr-Latn-R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Vežba klizanja po </a:t>
            </a:r>
            <a:r>
              <a:rPr lang="sr-Latn-R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vodi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Klizanje na prsima, a zatim na leđima u pruženom položaju, uz pomoć vučenja suvežbača.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Samostalno klizanje u prsnom, a zatim leđnom položaju sa uzručenim rukama uz prethodno odgurivanje nogama od zida bazena.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Klizanje u prsnom, a zatim i leđnom položaju sa priljubljenim rukama uz telo, uz prethodno odgurivanje od zida bazena.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Latn-R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Vežbe okretanja u </a:t>
            </a:r>
            <a:r>
              <a:rPr lang="sr-Latn-R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vodi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Okretanje u mestu, hodanju i trčanju.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Okretanje u prsnom, a zatim leđnom položaju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Kompletnu obuku neplivača može vršiti samo instruktor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plivanja </a:t>
            </a: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obrazovanja vaspitača ne predviđa obavezu instruktorskog nivoa, te vaspitač najčešće nije osposobljen za kompletnu obuku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04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29" y="472937"/>
            <a:ext cx="11207342" cy="5858193"/>
          </a:xfrm>
        </p:spPr>
        <p:txBody>
          <a:bodyPr/>
          <a:lstStyle/>
          <a:p>
            <a:r>
              <a:rPr lang="sr-Latn-R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AKTIVNOSTI NA SNEGU</a:t>
            </a: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snegu se mogu izvoditi sledeće aktivnosti: igre na snegu i sa snegom, sankanje i skijanje. Na ledu se može vežbati klizanje.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Aktivnosti na snegu i ledu, uz istovremeni boravak na svežem vazduhu i suncu, pozitivno deluju na povećanje otpornosti organizma, poboljšanje rada organa za disanje, krvotoka, organa za varenje, nervnog sistema, aparata za kretanje, kao i na razvoj koordinacije pokreta, ravnoteže, okretnosti i spretnosti. </a:t>
            </a: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Osim toga, uticaji mogu biti značajni i na razvoj odvažnosti, smopouzdanja, upornosti i na međusobnu saradnju dece.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864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25</TotalTime>
  <Words>1022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Tw Cen MT</vt:lpstr>
      <vt:lpstr>Circuit</vt:lpstr>
      <vt:lpstr>Aktivnosti u vodi i na snegu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Aktivnosti u vodi i na snegu</dc:title>
  <dc:creator>Filip</dc:creator>
  <cp:lastModifiedBy>Filip</cp:lastModifiedBy>
  <cp:revision>3</cp:revision>
  <dcterms:created xsi:type="dcterms:W3CDTF">2020-10-07T11:46:50Z</dcterms:created>
  <dcterms:modified xsi:type="dcterms:W3CDTF">2020-10-07T12:11:53Z</dcterms:modified>
</cp:coreProperties>
</file>