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217C069-2898-4B74-8DED-4FB690B3CBB6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AEROBNI I ANAEROBNI ENERGETSKI PROCESI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9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549" y="844731"/>
            <a:ext cx="10931919" cy="5140017"/>
          </a:xfrm>
        </p:spPr>
        <p:txBody>
          <a:bodyPr>
            <a:normAutofit/>
          </a:bodyPr>
          <a:lstStyle/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4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Anaerobna zona, sa frekvencijom pulsa od 80% do 90% maksimalnih vrednosti pulsa.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rekreativaca, ova zona se u fitnes programima javlja ređe, sem u pojedinim delovima časa, npr. step aerobik, taj bo, spining... koji se odlikuju malo intezivnijim treninzima. Osnovna odlika ove zone je ulazak u stanje kiseoničkog duga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5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Zona maksimalnog inteziteta, sa frekvencijom pulsa od 90% do 100% maksimalne vrednosti, namenjen je isključivo sportistima. Rekreativci ne ulaze u ovu zonu jer im je cilj zdravlje i dobra kondicija.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1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Zadaci:</a:t>
            </a:r>
          </a:p>
          <a:p>
            <a:pPr lvl="1"/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je razlika između aerobnih i anaerobnih aktivnosti?</a:t>
            </a:r>
          </a:p>
          <a:p>
            <a:pPr lvl="1"/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Primenom kojih aktivnosti se ostvaruju aerobni efekti?</a:t>
            </a:r>
          </a:p>
          <a:p>
            <a:pPr lvl="1"/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Koliko trenažnih zona imamo i koje frekvenicije pulsa odgovaraju tim zonama?</a:t>
            </a:r>
          </a:p>
          <a:p>
            <a:pPr lvl="1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55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836023"/>
            <a:ext cx="10897085" cy="5148725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Svaka aktivnost čoveka zasniva se na potrošnji energije.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Telo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proizvodi energiju sagorevanjem hranljivih materija: masti, ugljenih hidrata i proteina.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sagorevanje hranljivih materija potreban je kiseonik. Telo može da deponuje rezerve hrane najviše u vidu masnih naslaga.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Međutim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organizam se ne može deponovati rezerve kiseonika, pa je stoga potrebno da se kiseonik doprema u organizam, a to se obezbeđuje neprekidnim disanjem.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mišićna aktivnost intezivnija to je potrebno i više kiseonika, odnosno sagori se više hranljivih materija.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4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589" y="931816"/>
            <a:ext cx="10992879" cy="5052931"/>
          </a:xfrm>
        </p:spPr>
        <p:txBody>
          <a:bodyPr>
            <a:normAutofit/>
          </a:bodyPr>
          <a:lstStyle/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Aerobno vežbanje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čine različite vežbe i fizičke aktivnosti koje stimulišu aktivnost kardiovaskularnog i respiratornog sistema dovoljno dugo da bi proizvele korisne efekte u organizmu.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Aerobni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energetski procesi obezbeđuju energiju u toku dugotrajnog mišićnog rada, a kapacitet je praktično neograničen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Aerobni efekti najlakše se obezbeđuju primenom različitih oblika kretanja: hodanje, trčanje, pešačenje, vožnja bicikla, plivanje, skijaško trčanje, ali ove i druge aktivnosti moraju biti niskog inteziteta (od 60% do 80% maksimalne frekvencije srčanog rada), a trajanje vežbanja najmanje 20 minuta.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3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7" y="853440"/>
            <a:ext cx="11045131" cy="5131308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Vežbanje pri izvođenju intezivne mišićne aktivnosti (visok intezitet), koja se bazira na visokoj energetskoj potrošnji i bez prisustva kiseonika je </a:t>
            </a:r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anaerobno vežbanje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Anaerobni</a:t>
            </a:r>
            <a:r>
              <a:rPr lang="sr-Latn-R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kapacitet se odigrava momentalno, velikog je inteziteta i malog obima.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Anaerobni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kapacitet je karakterističan za sportove gde je zastupljena snaga i brzina (sprint, dizanje tegova, elementi u gimnastici, neke discipline u atletici – bacanje kugle, koplja, skokovi i sl.).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Glavni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snabdevač anaerobnog kapaciteta su ugljeni hidrati, a masti se troše tek po obavljenom radu (kada je prisutan kiseonik).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672" y="1050062"/>
            <a:ext cx="8068310" cy="4645343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2624346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02" y="846690"/>
            <a:ext cx="11031098" cy="5118681"/>
          </a:xfrm>
        </p:spPr>
        <p:txBody>
          <a:bodyPr/>
          <a:lstStyle/>
          <a:p>
            <a:r>
              <a:rPr lang="sr-Latn-RS" dirty="0"/>
              <a:t>Jedan od najčešće korišćenih pokazatelja opterećenja je puls (frekvencija srčanog rada). </a:t>
            </a:r>
            <a:endParaRPr lang="sr-Latn-RS" dirty="0" smtClean="0"/>
          </a:p>
          <a:p>
            <a:r>
              <a:rPr lang="sr-Latn-RS" dirty="0" smtClean="0"/>
              <a:t>Puls </a:t>
            </a:r>
            <a:r>
              <a:rPr lang="sr-Latn-RS" dirty="0"/>
              <a:t>je fiziološki pokazatelj opterećenja koji, u toku same aktivnosti pruža najviše relevantnih podataka. </a:t>
            </a:r>
            <a:endParaRPr lang="sr-Latn-RS" dirty="0" smtClean="0"/>
          </a:p>
          <a:p>
            <a:r>
              <a:rPr lang="sr-Latn-RS" dirty="0" smtClean="0"/>
              <a:t>To </a:t>
            </a:r>
            <a:r>
              <a:rPr lang="sr-Latn-RS" dirty="0"/>
              <a:t>je lako dostupan i pouzdan pokazatelj preko koga se mogu jednostavno i precizno dozirati i kontrolisati nivo primenjenih opterećenja tokom raznovrsnih sportsko-rekreativnih programa.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23" y="870856"/>
            <a:ext cx="10958045" cy="5113891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 opšta orijentacija za optimalno doziranje i kontrolu opterećenja u toku aerobnog vežbanja najčešće se koriste sledeće formule: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određivanje maksimalne frekvencije srčanog rada: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Maksimalna frekvencija = 220 – godine starosti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određivanje donje granice pulsa za aerobno vežbanje: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Donja granica pulsa = 0,60 x maksimalna frekvencija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određivanje gornje granice pulsa za aerobno vežbanje: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Gornja granica pulsa = 0,80 x maksimalna frekvencija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58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74" y="940526"/>
            <a:ext cx="10905794" cy="5044222"/>
          </a:xfrm>
        </p:spPr>
        <p:txBody>
          <a:bodyPr>
            <a:normAutofit/>
          </a:bodyPr>
          <a:lstStyle/>
          <a:p>
            <a:pPr lvl="0"/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treninga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narednom tekstu biće predstavljene pet zona (prema: Nićinu, 2003) koje odgovaraju određenim metaboličkim, kardiovaskularnim i respiratornima funkcijama organizma.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pomoć pokazatelja srčane frekvencije se mogu odabrati određene zone treinga, a sve u zavisnosti od interesovanja i potreba vežbača, biraju se zone treninga koje su određene kao procenti od maksimalnih vrednosti srčane frekvencije i određuju se prilikom inicijalnog merenja svakog vežbača.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71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97" y="1271451"/>
            <a:ext cx="10940628" cy="5087765"/>
          </a:xfrm>
        </p:spPr>
        <p:txBody>
          <a:bodyPr>
            <a:normAutofit/>
          </a:bodyPr>
          <a:lstStyle/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1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Rekreativna sa frekvenciom pulsa od 50% do 60% od maksimalne vrednosti. Preporučuje se vežbačima koji žele da unaprede svoje zdravlje, koji tek počinju da vežbaju i koji žele da se oslobode od svakodnevnog stresa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ovoj zoni se najčešće primenjuje brzo hodanje, lagano trčanje, lagana vožnja bicikla...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2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Umerena zona sa frekvenciom pulsa od 60% do 70% od maksimalne vrednosti. Treniranje u ovoj zoni najveći efekat daje u redukovanju telesne mase, a pogodan je i za zagrevanje, poboljšavanje 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kondicije.</a:t>
            </a: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Najčešće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primenjivan sadržaj treninga u ovoj zoni su: plivanje, trčanje, vožnja bicikla, korišćenje stepera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3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Intezivna aerobna zona sa frekvenciom pulsa od 70% do 80% od maksimalne vrednosti.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Značaj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treniranja u ovoj zoni je velik za kardiovaskularni i respiratorni sistem, jer se treniranjem u ovoj zoni redukuje krvni pritisak, povećava broj kapilara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idt.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02809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21</TotalTime>
  <Words>774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Corbel</vt:lpstr>
      <vt:lpstr>Times New Roman</vt:lpstr>
      <vt:lpstr>Wingdings 2</vt:lpstr>
      <vt:lpstr>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NAPOMENA  Kada šaljete seminarske radove, treba da ih pošaljete i u Word i u PowerPoint formatu.   Radove poslati do 5.12.</dc:title>
  <dc:creator>Filip</dc:creator>
  <cp:lastModifiedBy>Filip</cp:lastModifiedBy>
  <cp:revision>4</cp:revision>
  <dcterms:created xsi:type="dcterms:W3CDTF">2020-11-26T18:10:45Z</dcterms:created>
  <dcterms:modified xsi:type="dcterms:W3CDTF">2020-11-30T09:05:52Z</dcterms:modified>
</cp:coreProperties>
</file>