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56" r:id="rId2"/>
    <p:sldId id="261" r:id="rId3"/>
    <p:sldId id="258" r:id="rId4"/>
    <p:sldId id="257" r:id="rId5"/>
    <p:sldId id="259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3943C-D635-4E7D-8804-FBBCD240176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97AC09-7B6D-4E0C-BB93-5D16D49D091D}">
      <dgm:prSet/>
      <dgm:spPr/>
      <dgm:t>
        <a:bodyPr/>
        <a:lstStyle/>
        <a:p>
          <a:r>
            <a:rPr lang="ru-RU"/>
            <a:t>I grupa</a:t>
          </a:r>
          <a:r>
            <a:rPr lang="sr-Latn-RS"/>
            <a:t> kod: </a:t>
          </a:r>
          <a:r>
            <a:rPr lang="ru-RU"/>
            <a:t>c77gclq</a:t>
          </a:r>
          <a:endParaRPr lang="en-US"/>
        </a:p>
      </dgm:t>
    </dgm:pt>
    <dgm:pt modelId="{0FA52494-426C-4945-9C32-60EA4A8E5830}" type="parTrans" cxnId="{F685FF24-1DE8-4B43-846D-5AB687CA8079}">
      <dgm:prSet/>
      <dgm:spPr/>
      <dgm:t>
        <a:bodyPr/>
        <a:lstStyle/>
        <a:p>
          <a:endParaRPr lang="en-US"/>
        </a:p>
      </dgm:t>
    </dgm:pt>
    <dgm:pt modelId="{E8717A21-F92C-4279-B134-3A73E32950B1}" type="sibTrans" cxnId="{F685FF24-1DE8-4B43-846D-5AB687CA8079}">
      <dgm:prSet/>
      <dgm:spPr/>
      <dgm:t>
        <a:bodyPr/>
        <a:lstStyle/>
        <a:p>
          <a:endParaRPr lang="en-US"/>
        </a:p>
      </dgm:t>
    </dgm:pt>
    <dgm:pt modelId="{27D678DD-538F-45F2-A8FB-56CA1377FF53}">
      <dgm:prSet/>
      <dgm:spPr/>
      <dgm:t>
        <a:bodyPr/>
        <a:lstStyle/>
        <a:p>
          <a:r>
            <a:rPr lang="sr-Latn-RS"/>
            <a:t>II grupa kod: 7iwbzsr</a:t>
          </a:r>
          <a:endParaRPr lang="en-US"/>
        </a:p>
      </dgm:t>
    </dgm:pt>
    <dgm:pt modelId="{153B60AD-491E-416E-8333-DE6FFB380641}" type="parTrans" cxnId="{72153D0C-A0CB-406E-91AD-B8D46E061932}">
      <dgm:prSet/>
      <dgm:spPr/>
      <dgm:t>
        <a:bodyPr/>
        <a:lstStyle/>
        <a:p>
          <a:endParaRPr lang="en-US"/>
        </a:p>
      </dgm:t>
    </dgm:pt>
    <dgm:pt modelId="{FA5514BD-7CEB-4E6A-BEDD-86B342DBE74C}" type="sibTrans" cxnId="{72153D0C-A0CB-406E-91AD-B8D46E061932}">
      <dgm:prSet/>
      <dgm:spPr/>
      <dgm:t>
        <a:bodyPr/>
        <a:lstStyle/>
        <a:p>
          <a:endParaRPr lang="en-US"/>
        </a:p>
      </dgm:t>
    </dgm:pt>
    <dgm:pt modelId="{099FB1EA-4775-445B-A940-7CBFD37B3087}">
      <dgm:prSet/>
      <dgm:spPr/>
      <dgm:t>
        <a:bodyPr/>
        <a:lstStyle/>
        <a:p>
          <a:r>
            <a:rPr lang="sr-Latn-RS"/>
            <a:t>III grupa kod: myueehz</a:t>
          </a:r>
          <a:endParaRPr lang="en-US"/>
        </a:p>
      </dgm:t>
    </dgm:pt>
    <dgm:pt modelId="{F54B5B28-A8DF-4384-BD01-EBF0A6ED8729}" type="parTrans" cxnId="{D9AEB18C-E136-4514-80E9-91C94EA7E296}">
      <dgm:prSet/>
      <dgm:spPr/>
      <dgm:t>
        <a:bodyPr/>
        <a:lstStyle/>
        <a:p>
          <a:endParaRPr lang="en-US"/>
        </a:p>
      </dgm:t>
    </dgm:pt>
    <dgm:pt modelId="{4CDC2F97-9000-4FAA-94F2-7F5DAAEF6898}" type="sibTrans" cxnId="{D9AEB18C-E136-4514-80E9-91C94EA7E296}">
      <dgm:prSet/>
      <dgm:spPr/>
      <dgm:t>
        <a:bodyPr/>
        <a:lstStyle/>
        <a:p>
          <a:endParaRPr lang="en-US"/>
        </a:p>
      </dgm:t>
    </dgm:pt>
    <dgm:pt modelId="{B4802B8A-A77B-47D7-BB16-ADF833E9A989}">
      <dgm:prSet/>
      <dgm:spPr/>
      <dgm:t>
        <a:bodyPr/>
        <a:lstStyle/>
        <a:p>
          <a:r>
            <a:rPr lang="sr-Latn-RS"/>
            <a:t>IV grupa kod: rc5hzro</a:t>
          </a:r>
          <a:endParaRPr lang="en-US"/>
        </a:p>
      </dgm:t>
    </dgm:pt>
    <dgm:pt modelId="{E3B8F9ED-976E-4408-A0ED-6BB1E4CCB25D}" type="parTrans" cxnId="{892E4ABF-C614-44FA-A6F8-4335C515F2E0}">
      <dgm:prSet/>
      <dgm:spPr/>
      <dgm:t>
        <a:bodyPr/>
        <a:lstStyle/>
        <a:p>
          <a:endParaRPr lang="en-US"/>
        </a:p>
      </dgm:t>
    </dgm:pt>
    <dgm:pt modelId="{33087A30-A609-4B75-9A0A-6CFFF25A7F2A}" type="sibTrans" cxnId="{892E4ABF-C614-44FA-A6F8-4335C515F2E0}">
      <dgm:prSet/>
      <dgm:spPr/>
      <dgm:t>
        <a:bodyPr/>
        <a:lstStyle/>
        <a:p>
          <a:endParaRPr lang="en-US"/>
        </a:p>
      </dgm:t>
    </dgm:pt>
    <dgm:pt modelId="{2AEC896E-755E-42E2-8FCB-303137161513}">
      <dgm:prSet/>
      <dgm:spPr/>
      <dgm:t>
        <a:bodyPr/>
        <a:lstStyle/>
        <a:p>
          <a:r>
            <a:rPr lang="sr-Latn-RS"/>
            <a:t>V grupa kod: q6d6iaa</a:t>
          </a:r>
          <a:endParaRPr lang="en-US"/>
        </a:p>
      </dgm:t>
    </dgm:pt>
    <dgm:pt modelId="{BA3839B6-D1EE-4F6D-BCA0-290976935D4C}" type="parTrans" cxnId="{F3EDCB19-953C-4375-B021-F772B480BF11}">
      <dgm:prSet/>
      <dgm:spPr/>
      <dgm:t>
        <a:bodyPr/>
        <a:lstStyle/>
        <a:p>
          <a:endParaRPr lang="en-US"/>
        </a:p>
      </dgm:t>
    </dgm:pt>
    <dgm:pt modelId="{5FCA4D81-1E89-42BD-96F9-471507D4AC14}" type="sibTrans" cxnId="{F3EDCB19-953C-4375-B021-F772B480BF11}">
      <dgm:prSet/>
      <dgm:spPr/>
      <dgm:t>
        <a:bodyPr/>
        <a:lstStyle/>
        <a:p>
          <a:endParaRPr lang="en-US"/>
        </a:p>
      </dgm:t>
    </dgm:pt>
    <dgm:pt modelId="{A44843AD-69A6-49BF-9D81-53E87A6B0184}" type="pres">
      <dgm:prSet presAssocID="{E753943C-D635-4E7D-8804-FBBCD2401760}" presName="vert0" presStyleCnt="0">
        <dgm:presLayoutVars>
          <dgm:dir/>
          <dgm:animOne val="branch"/>
          <dgm:animLvl val="lvl"/>
        </dgm:presLayoutVars>
      </dgm:prSet>
      <dgm:spPr/>
    </dgm:pt>
    <dgm:pt modelId="{144C9EA7-2A33-4BD4-A824-46B0D03A6621}" type="pres">
      <dgm:prSet presAssocID="{B097AC09-7B6D-4E0C-BB93-5D16D49D091D}" presName="thickLine" presStyleLbl="alignNode1" presStyleIdx="0" presStyleCnt="5"/>
      <dgm:spPr/>
    </dgm:pt>
    <dgm:pt modelId="{183FDED0-3939-4F90-A63E-98234343A7B3}" type="pres">
      <dgm:prSet presAssocID="{B097AC09-7B6D-4E0C-BB93-5D16D49D091D}" presName="horz1" presStyleCnt="0"/>
      <dgm:spPr/>
    </dgm:pt>
    <dgm:pt modelId="{DEBB0BEF-1E81-4E4A-B627-B55674C5A1D5}" type="pres">
      <dgm:prSet presAssocID="{B097AC09-7B6D-4E0C-BB93-5D16D49D091D}" presName="tx1" presStyleLbl="revTx" presStyleIdx="0" presStyleCnt="5"/>
      <dgm:spPr/>
    </dgm:pt>
    <dgm:pt modelId="{F6DC0590-BDD8-4955-9960-B7813ADE31C2}" type="pres">
      <dgm:prSet presAssocID="{B097AC09-7B6D-4E0C-BB93-5D16D49D091D}" presName="vert1" presStyleCnt="0"/>
      <dgm:spPr/>
    </dgm:pt>
    <dgm:pt modelId="{BFCBFFBA-6CF8-4F5B-9A84-D92644CAC2D3}" type="pres">
      <dgm:prSet presAssocID="{27D678DD-538F-45F2-A8FB-56CA1377FF53}" presName="thickLine" presStyleLbl="alignNode1" presStyleIdx="1" presStyleCnt="5"/>
      <dgm:spPr/>
    </dgm:pt>
    <dgm:pt modelId="{3304CBEE-E84A-484C-B076-2FDE84430119}" type="pres">
      <dgm:prSet presAssocID="{27D678DD-538F-45F2-A8FB-56CA1377FF53}" presName="horz1" presStyleCnt="0"/>
      <dgm:spPr/>
    </dgm:pt>
    <dgm:pt modelId="{71FC3605-BB4A-499B-ACA3-21B490BA30A1}" type="pres">
      <dgm:prSet presAssocID="{27D678DD-538F-45F2-A8FB-56CA1377FF53}" presName="tx1" presStyleLbl="revTx" presStyleIdx="1" presStyleCnt="5"/>
      <dgm:spPr/>
    </dgm:pt>
    <dgm:pt modelId="{F7DBC91E-173D-40D8-938E-5B2A0A309575}" type="pres">
      <dgm:prSet presAssocID="{27D678DD-538F-45F2-A8FB-56CA1377FF53}" presName="vert1" presStyleCnt="0"/>
      <dgm:spPr/>
    </dgm:pt>
    <dgm:pt modelId="{B71E0C09-BA0F-40DB-9873-01EB47F86C36}" type="pres">
      <dgm:prSet presAssocID="{099FB1EA-4775-445B-A940-7CBFD37B3087}" presName="thickLine" presStyleLbl="alignNode1" presStyleIdx="2" presStyleCnt="5"/>
      <dgm:spPr/>
    </dgm:pt>
    <dgm:pt modelId="{D6A147D2-6968-4F4C-9505-BEDD3322CF80}" type="pres">
      <dgm:prSet presAssocID="{099FB1EA-4775-445B-A940-7CBFD37B3087}" presName="horz1" presStyleCnt="0"/>
      <dgm:spPr/>
    </dgm:pt>
    <dgm:pt modelId="{D59E4E86-763B-468E-8001-8238F99BA01D}" type="pres">
      <dgm:prSet presAssocID="{099FB1EA-4775-445B-A940-7CBFD37B3087}" presName="tx1" presStyleLbl="revTx" presStyleIdx="2" presStyleCnt="5"/>
      <dgm:spPr/>
    </dgm:pt>
    <dgm:pt modelId="{4CB1482B-1C27-4CB7-B978-A90FCFFC7B16}" type="pres">
      <dgm:prSet presAssocID="{099FB1EA-4775-445B-A940-7CBFD37B3087}" presName="vert1" presStyleCnt="0"/>
      <dgm:spPr/>
    </dgm:pt>
    <dgm:pt modelId="{2A28962F-C4E4-4192-B253-2352B059C280}" type="pres">
      <dgm:prSet presAssocID="{B4802B8A-A77B-47D7-BB16-ADF833E9A989}" presName="thickLine" presStyleLbl="alignNode1" presStyleIdx="3" presStyleCnt="5"/>
      <dgm:spPr/>
    </dgm:pt>
    <dgm:pt modelId="{91F395A2-2D3B-429A-86CF-D2CBB6E474AB}" type="pres">
      <dgm:prSet presAssocID="{B4802B8A-A77B-47D7-BB16-ADF833E9A989}" presName="horz1" presStyleCnt="0"/>
      <dgm:spPr/>
    </dgm:pt>
    <dgm:pt modelId="{A9E20961-597D-4FEA-ADC2-FC978AC49544}" type="pres">
      <dgm:prSet presAssocID="{B4802B8A-A77B-47D7-BB16-ADF833E9A989}" presName="tx1" presStyleLbl="revTx" presStyleIdx="3" presStyleCnt="5"/>
      <dgm:spPr/>
    </dgm:pt>
    <dgm:pt modelId="{6A496474-FE20-4231-A1B8-4CFBA397A65D}" type="pres">
      <dgm:prSet presAssocID="{B4802B8A-A77B-47D7-BB16-ADF833E9A989}" presName="vert1" presStyleCnt="0"/>
      <dgm:spPr/>
    </dgm:pt>
    <dgm:pt modelId="{1A459DAF-FAFA-48F4-9BDD-4F4AFF257F8D}" type="pres">
      <dgm:prSet presAssocID="{2AEC896E-755E-42E2-8FCB-303137161513}" presName="thickLine" presStyleLbl="alignNode1" presStyleIdx="4" presStyleCnt="5"/>
      <dgm:spPr/>
    </dgm:pt>
    <dgm:pt modelId="{40DB6131-CC43-4F81-BF36-E28E607AA1FD}" type="pres">
      <dgm:prSet presAssocID="{2AEC896E-755E-42E2-8FCB-303137161513}" presName="horz1" presStyleCnt="0"/>
      <dgm:spPr/>
    </dgm:pt>
    <dgm:pt modelId="{97D08E90-8A82-4FBA-901B-66BE221F2D73}" type="pres">
      <dgm:prSet presAssocID="{2AEC896E-755E-42E2-8FCB-303137161513}" presName="tx1" presStyleLbl="revTx" presStyleIdx="4" presStyleCnt="5"/>
      <dgm:spPr/>
    </dgm:pt>
    <dgm:pt modelId="{75D1BACF-5595-4ACB-9FD6-213C01134414}" type="pres">
      <dgm:prSet presAssocID="{2AEC896E-755E-42E2-8FCB-303137161513}" presName="vert1" presStyleCnt="0"/>
      <dgm:spPr/>
    </dgm:pt>
  </dgm:ptLst>
  <dgm:cxnLst>
    <dgm:cxn modelId="{72153D0C-A0CB-406E-91AD-B8D46E061932}" srcId="{E753943C-D635-4E7D-8804-FBBCD2401760}" destId="{27D678DD-538F-45F2-A8FB-56CA1377FF53}" srcOrd="1" destOrd="0" parTransId="{153B60AD-491E-416E-8333-DE6FFB380641}" sibTransId="{FA5514BD-7CEB-4E6A-BEDD-86B342DBE74C}"/>
    <dgm:cxn modelId="{F3EDCB19-953C-4375-B021-F772B480BF11}" srcId="{E753943C-D635-4E7D-8804-FBBCD2401760}" destId="{2AEC896E-755E-42E2-8FCB-303137161513}" srcOrd="4" destOrd="0" parTransId="{BA3839B6-D1EE-4F6D-BCA0-290976935D4C}" sibTransId="{5FCA4D81-1E89-42BD-96F9-471507D4AC14}"/>
    <dgm:cxn modelId="{F685FF24-1DE8-4B43-846D-5AB687CA8079}" srcId="{E753943C-D635-4E7D-8804-FBBCD2401760}" destId="{B097AC09-7B6D-4E0C-BB93-5D16D49D091D}" srcOrd="0" destOrd="0" parTransId="{0FA52494-426C-4945-9C32-60EA4A8E5830}" sibTransId="{E8717A21-F92C-4279-B134-3A73E32950B1}"/>
    <dgm:cxn modelId="{EB94193A-F469-4CA2-BD00-791747595C2D}" type="presOf" srcId="{2AEC896E-755E-42E2-8FCB-303137161513}" destId="{97D08E90-8A82-4FBA-901B-66BE221F2D73}" srcOrd="0" destOrd="0" presId="urn:microsoft.com/office/officeart/2008/layout/LinedList"/>
    <dgm:cxn modelId="{06BE1E65-30AC-4EE6-BCA7-847B1958FE8C}" type="presOf" srcId="{E753943C-D635-4E7D-8804-FBBCD2401760}" destId="{A44843AD-69A6-49BF-9D81-53E87A6B0184}" srcOrd="0" destOrd="0" presId="urn:microsoft.com/office/officeart/2008/layout/LinedList"/>
    <dgm:cxn modelId="{D9AEB18C-E136-4514-80E9-91C94EA7E296}" srcId="{E753943C-D635-4E7D-8804-FBBCD2401760}" destId="{099FB1EA-4775-445B-A940-7CBFD37B3087}" srcOrd="2" destOrd="0" parTransId="{F54B5B28-A8DF-4384-BD01-EBF0A6ED8729}" sibTransId="{4CDC2F97-9000-4FAA-94F2-7F5DAAEF6898}"/>
    <dgm:cxn modelId="{6904B68C-A50E-4606-9FF0-2170A8C6D002}" type="presOf" srcId="{B4802B8A-A77B-47D7-BB16-ADF833E9A989}" destId="{A9E20961-597D-4FEA-ADC2-FC978AC49544}" srcOrd="0" destOrd="0" presId="urn:microsoft.com/office/officeart/2008/layout/LinedList"/>
    <dgm:cxn modelId="{6F2CA6AA-8FDB-49CA-98EB-ED1954173A66}" type="presOf" srcId="{27D678DD-538F-45F2-A8FB-56CA1377FF53}" destId="{71FC3605-BB4A-499B-ACA3-21B490BA30A1}" srcOrd="0" destOrd="0" presId="urn:microsoft.com/office/officeart/2008/layout/LinedList"/>
    <dgm:cxn modelId="{892E4ABF-C614-44FA-A6F8-4335C515F2E0}" srcId="{E753943C-D635-4E7D-8804-FBBCD2401760}" destId="{B4802B8A-A77B-47D7-BB16-ADF833E9A989}" srcOrd="3" destOrd="0" parTransId="{E3B8F9ED-976E-4408-A0ED-6BB1E4CCB25D}" sibTransId="{33087A30-A609-4B75-9A0A-6CFFF25A7F2A}"/>
    <dgm:cxn modelId="{350090C2-6A25-436F-8FE6-AB10AAC05E51}" type="presOf" srcId="{099FB1EA-4775-445B-A940-7CBFD37B3087}" destId="{D59E4E86-763B-468E-8001-8238F99BA01D}" srcOrd="0" destOrd="0" presId="urn:microsoft.com/office/officeart/2008/layout/LinedList"/>
    <dgm:cxn modelId="{C95F4DF4-0CD8-49C2-AE10-AD26CE261908}" type="presOf" srcId="{B097AC09-7B6D-4E0C-BB93-5D16D49D091D}" destId="{DEBB0BEF-1E81-4E4A-B627-B55674C5A1D5}" srcOrd="0" destOrd="0" presId="urn:microsoft.com/office/officeart/2008/layout/LinedList"/>
    <dgm:cxn modelId="{ED0575B6-DACD-4B98-968E-BD28354F2B92}" type="presParOf" srcId="{A44843AD-69A6-49BF-9D81-53E87A6B0184}" destId="{144C9EA7-2A33-4BD4-A824-46B0D03A6621}" srcOrd="0" destOrd="0" presId="urn:microsoft.com/office/officeart/2008/layout/LinedList"/>
    <dgm:cxn modelId="{F2F2543D-DA41-4A95-8D26-D29CA16F40BD}" type="presParOf" srcId="{A44843AD-69A6-49BF-9D81-53E87A6B0184}" destId="{183FDED0-3939-4F90-A63E-98234343A7B3}" srcOrd="1" destOrd="0" presId="urn:microsoft.com/office/officeart/2008/layout/LinedList"/>
    <dgm:cxn modelId="{711A44C9-05C2-4736-BB7C-5985A6BAA7EB}" type="presParOf" srcId="{183FDED0-3939-4F90-A63E-98234343A7B3}" destId="{DEBB0BEF-1E81-4E4A-B627-B55674C5A1D5}" srcOrd="0" destOrd="0" presId="urn:microsoft.com/office/officeart/2008/layout/LinedList"/>
    <dgm:cxn modelId="{ABE45CC1-8C0C-48E4-A098-CE98591BF434}" type="presParOf" srcId="{183FDED0-3939-4F90-A63E-98234343A7B3}" destId="{F6DC0590-BDD8-4955-9960-B7813ADE31C2}" srcOrd="1" destOrd="0" presId="urn:microsoft.com/office/officeart/2008/layout/LinedList"/>
    <dgm:cxn modelId="{8B23229A-3E89-4943-8BD4-A963078B1E35}" type="presParOf" srcId="{A44843AD-69A6-49BF-9D81-53E87A6B0184}" destId="{BFCBFFBA-6CF8-4F5B-9A84-D92644CAC2D3}" srcOrd="2" destOrd="0" presId="urn:microsoft.com/office/officeart/2008/layout/LinedList"/>
    <dgm:cxn modelId="{7D0C4734-1F66-488E-9647-2B366DE81A5D}" type="presParOf" srcId="{A44843AD-69A6-49BF-9D81-53E87A6B0184}" destId="{3304CBEE-E84A-484C-B076-2FDE84430119}" srcOrd="3" destOrd="0" presId="urn:microsoft.com/office/officeart/2008/layout/LinedList"/>
    <dgm:cxn modelId="{8824D426-4E62-44A3-A832-4250D10BF9AD}" type="presParOf" srcId="{3304CBEE-E84A-484C-B076-2FDE84430119}" destId="{71FC3605-BB4A-499B-ACA3-21B490BA30A1}" srcOrd="0" destOrd="0" presId="urn:microsoft.com/office/officeart/2008/layout/LinedList"/>
    <dgm:cxn modelId="{4243F0B7-0972-4A2C-9557-300C9BB5399D}" type="presParOf" srcId="{3304CBEE-E84A-484C-B076-2FDE84430119}" destId="{F7DBC91E-173D-40D8-938E-5B2A0A309575}" srcOrd="1" destOrd="0" presId="urn:microsoft.com/office/officeart/2008/layout/LinedList"/>
    <dgm:cxn modelId="{3444A3CB-F67E-44FE-BC6F-1C6CD2029D97}" type="presParOf" srcId="{A44843AD-69A6-49BF-9D81-53E87A6B0184}" destId="{B71E0C09-BA0F-40DB-9873-01EB47F86C36}" srcOrd="4" destOrd="0" presId="urn:microsoft.com/office/officeart/2008/layout/LinedList"/>
    <dgm:cxn modelId="{690BACA6-1007-4F3F-9FE3-9A471ABA2E8B}" type="presParOf" srcId="{A44843AD-69A6-49BF-9D81-53E87A6B0184}" destId="{D6A147D2-6968-4F4C-9505-BEDD3322CF80}" srcOrd="5" destOrd="0" presId="urn:microsoft.com/office/officeart/2008/layout/LinedList"/>
    <dgm:cxn modelId="{8A23798C-25CB-4B10-BB18-3C7FA51DBC2F}" type="presParOf" srcId="{D6A147D2-6968-4F4C-9505-BEDD3322CF80}" destId="{D59E4E86-763B-468E-8001-8238F99BA01D}" srcOrd="0" destOrd="0" presId="urn:microsoft.com/office/officeart/2008/layout/LinedList"/>
    <dgm:cxn modelId="{EFADBEAD-5441-47A7-81BF-B1A997265C20}" type="presParOf" srcId="{D6A147D2-6968-4F4C-9505-BEDD3322CF80}" destId="{4CB1482B-1C27-4CB7-B978-A90FCFFC7B16}" srcOrd="1" destOrd="0" presId="urn:microsoft.com/office/officeart/2008/layout/LinedList"/>
    <dgm:cxn modelId="{6A377F27-ECBC-45AA-AEE8-C9F403189D02}" type="presParOf" srcId="{A44843AD-69A6-49BF-9D81-53E87A6B0184}" destId="{2A28962F-C4E4-4192-B253-2352B059C280}" srcOrd="6" destOrd="0" presId="urn:microsoft.com/office/officeart/2008/layout/LinedList"/>
    <dgm:cxn modelId="{A55B9DBF-83A9-48E8-9706-1E30AC23DCEF}" type="presParOf" srcId="{A44843AD-69A6-49BF-9D81-53E87A6B0184}" destId="{91F395A2-2D3B-429A-86CF-D2CBB6E474AB}" srcOrd="7" destOrd="0" presId="urn:microsoft.com/office/officeart/2008/layout/LinedList"/>
    <dgm:cxn modelId="{7AC8D8DD-4334-4E5B-821F-0012CB8717F5}" type="presParOf" srcId="{91F395A2-2D3B-429A-86CF-D2CBB6E474AB}" destId="{A9E20961-597D-4FEA-ADC2-FC978AC49544}" srcOrd="0" destOrd="0" presId="urn:microsoft.com/office/officeart/2008/layout/LinedList"/>
    <dgm:cxn modelId="{C6650025-4EFB-495B-9309-8B0ED2FABC76}" type="presParOf" srcId="{91F395A2-2D3B-429A-86CF-D2CBB6E474AB}" destId="{6A496474-FE20-4231-A1B8-4CFBA397A65D}" srcOrd="1" destOrd="0" presId="urn:microsoft.com/office/officeart/2008/layout/LinedList"/>
    <dgm:cxn modelId="{34B1F20B-FA2D-40BE-886F-2E0F7B591207}" type="presParOf" srcId="{A44843AD-69A6-49BF-9D81-53E87A6B0184}" destId="{1A459DAF-FAFA-48F4-9BDD-4F4AFF257F8D}" srcOrd="8" destOrd="0" presId="urn:microsoft.com/office/officeart/2008/layout/LinedList"/>
    <dgm:cxn modelId="{DE62B590-062C-4AD1-BBF5-ED6C9836F768}" type="presParOf" srcId="{A44843AD-69A6-49BF-9D81-53E87A6B0184}" destId="{40DB6131-CC43-4F81-BF36-E28E607AA1FD}" srcOrd="9" destOrd="0" presId="urn:microsoft.com/office/officeart/2008/layout/LinedList"/>
    <dgm:cxn modelId="{CF998D38-F3B5-4D39-B739-D9FC10151D89}" type="presParOf" srcId="{40DB6131-CC43-4F81-BF36-E28E607AA1FD}" destId="{97D08E90-8A82-4FBA-901B-66BE221F2D73}" srcOrd="0" destOrd="0" presId="urn:microsoft.com/office/officeart/2008/layout/LinedList"/>
    <dgm:cxn modelId="{C88B28F1-644E-4817-8926-2358D7236F2B}" type="presParOf" srcId="{40DB6131-CC43-4F81-BF36-E28E607AA1FD}" destId="{75D1BACF-5595-4ACB-9FD6-213C011344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C9EA7-2A33-4BD4-A824-46B0D03A6621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B0BEF-1E81-4E4A-B627-B55674C5A1D5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I grupa</a:t>
          </a:r>
          <a:r>
            <a:rPr lang="sr-Latn-RS" sz="4200" kern="1200"/>
            <a:t> kod: </a:t>
          </a:r>
          <a:r>
            <a:rPr lang="ru-RU" sz="4200" kern="1200"/>
            <a:t>c77gclq</a:t>
          </a:r>
          <a:endParaRPr lang="en-US" sz="4200" kern="1200"/>
        </a:p>
      </dsp:txBody>
      <dsp:txXfrm>
        <a:off x="0" y="665"/>
        <a:ext cx="6290226" cy="1089282"/>
      </dsp:txXfrm>
    </dsp:sp>
    <dsp:sp modelId="{BFCBFFBA-6CF8-4F5B-9A84-D92644CAC2D3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54917"/>
              <a:satOff val="-664"/>
              <a:lumOff val="156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C3605-BB4A-499B-ACA3-21B490BA30A1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/>
            <a:t>II grupa kod: 7iwbzsr</a:t>
          </a:r>
          <a:endParaRPr lang="en-US" sz="4200" kern="1200"/>
        </a:p>
      </dsp:txBody>
      <dsp:txXfrm>
        <a:off x="0" y="1089948"/>
        <a:ext cx="6290226" cy="1089282"/>
      </dsp:txXfrm>
    </dsp:sp>
    <dsp:sp modelId="{B71E0C09-BA0F-40DB-9873-01EB47F86C36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09834"/>
              <a:satOff val="-1329"/>
              <a:lumOff val="313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E4E86-763B-468E-8001-8238F99BA01D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/>
            <a:t>III grupa kod: myueehz</a:t>
          </a:r>
          <a:endParaRPr lang="en-US" sz="4200" kern="1200"/>
        </a:p>
      </dsp:txBody>
      <dsp:txXfrm>
        <a:off x="0" y="2179231"/>
        <a:ext cx="6290226" cy="1089282"/>
      </dsp:txXfrm>
    </dsp:sp>
    <dsp:sp modelId="{2A28962F-C4E4-4192-B253-2352B059C280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764751"/>
              <a:satOff val="-1993"/>
              <a:lumOff val="470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20961-597D-4FEA-ADC2-FC978AC49544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/>
            <a:t>IV grupa kod: rc5hzro</a:t>
          </a:r>
          <a:endParaRPr lang="en-US" sz="4200" kern="1200"/>
        </a:p>
      </dsp:txBody>
      <dsp:txXfrm>
        <a:off x="0" y="3268513"/>
        <a:ext cx="6290226" cy="1089282"/>
      </dsp:txXfrm>
    </dsp:sp>
    <dsp:sp modelId="{1A459DAF-FAFA-48F4-9BDD-4F4AFF257F8D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08E90-8A82-4FBA-901B-66BE221F2D73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/>
            <a:t>V grupa kod: q6d6iaa</a:t>
          </a:r>
          <a:endParaRPr lang="en-US" sz="4200" kern="1200"/>
        </a:p>
      </dsp:txBody>
      <dsp:txXfrm>
        <a:off x="0" y="4357796"/>
        <a:ext cx="6290226" cy="108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4643-5589-4F94-8D08-D64F23564001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42B9-69EA-4987-8DEA-63FCD866258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28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42B9-69EA-4987-8DEA-63FCD8662580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77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855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39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22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83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3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267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230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373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54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881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7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28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595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130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834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303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145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DDC9-2D21-414C-8AAC-01F4FF74EF84}" type="datetimeFigureOut">
              <a:rPr lang="sr-Latn-RS" smtClean="0"/>
              <a:t>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2111-AEA8-4EA1-9725-779FC081EB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92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miclj95@gmail.com" TargetMode="External"/><Relationship Id="rId2" Type="http://schemas.openxmlformats.org/officeDocument/2006/relationships/hyperlink" Target="mailto:vsssov.velisek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FD8F-CAAC-4FD8-A417-BE795F5E9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625595"/>
          </a:xfrm>
        </p:spPr>
        <p:txBody>
          <a:bodyPr>
            <a:normAutofit/>
          </a:bodyPr>
          <a:lstStyle/>
          <a:p>
            <a:r>
              <a:rPr lang="sr-Latn-RS" dirty="0"/>
              <a:t>Uvod u inkluziju </a:t>
            </a:r>
            <a:r>
              <a:rPr lang="sr-Latn-RS" sz="2200" dirty="0"/>
              <a:t>(1+2)</a:t>
            </a:r>
            <a:br>
              <a:rPr lang="sr-Latn-RS" sz="2200" dirty="0"/>
            </a:br>
            <a:r>
              <a:rPr lang="sr-Latn-RS" sz="2200" dirty="0"/>
              <a:t>obavezan predmet III godina</a:t>
            </a:r>
            <a:br>
              <a:rPr lang="sr-Latn-RS" dirty="0"/>
            </a:br>
            <a:r>
              <a:rPr lang="sr-Latn-RS" sz="1800" dirty="0"/>
              <a:t>2021/2022.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2CCBD-7652-4743-BD85-86B11183B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err="1"/>
              <a:t>Prof.dr</a:t>
            </a:r>
            <a:r>
              <a:rPr lang="sr-Latn-RS" dirty="0"/>
              <a:t>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Velišek-Braško</a:t>
            </a:r>
            <a:r>
              <a:rPr lang="sr-Latn-RS" dirty="0"/>
              <a:t>, pedagog</a:t>
            </a:r>
          </a:p>
          <a:p>
            <a:r>
              <a:rPr lang="sr-Latn-RS" dirty="0"/>
              <a:t>Saradnik u </a:t>
            </a:r>
            <a:r>
              <a:rPr lang="sr-Latn-RS" dirty="0" err="1"/>
              <a:t>nstavi</a:t>
            </a:r>
            <a:r>
              <a:rPr lang="sr-Latn-RS" dirty="0"/>
              <a:t> Ljiljana Simić, defektolog-logoped</a:t>
            </a:r>
          </a:p>
        </p:txBody>
      </p:sp>
    </p:spTree>
    <p:extLst>
      <p:ext uri="{BB962C8B-B14F-4D97-AF65-F5344CB8AC3E}">
        <p14:creationId xmlns:p14="http://schemas.microsoft.com/office/powerpoint/2010/main" val="413428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4C273C-C3AF-4CAE-A739-81B94F5B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sr-Latn-RS" sz="5400"/>
              <a:t>Hvala na pažnji!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C9C35A-CC0D-4027-A9DE-77E08309C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sr-Latn-RS" dirty="0"/>
              <a:t>Pitanja?</a:t>
            </a:r>
            <a:endParaRPr lang="sr-Latn-R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28BB7-D1A3-4F7F-98A3-10B5DCE17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2F87-22EF-47E1-880F-A02160F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Dobrodošli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5B32FE-8BE8-449F-B6DC-C5ACE8C6C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33" y="2193925"/>
            <a:ext cx="715433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6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A84C-8440-4904-9624-8645C629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Konsultacije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B6F17-8D8A-47AF-A5B5-FE439BFE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Predmetni profesor: dr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Velišek-Braško</a:t>
            </a:r>
            <a:r>
              <a:rPr lang="sr-Latn-RS" dirty="0"/>
              <a:t>, pedagog </a:t>
            </a:r>
          </a:p>
          <a:p>
            <a:r>
              <a:rPr lang="sr-Latn-RS" dirty="0"/>
              <a:t>Konsultacije – utorak 11:30-13:30, kabinet 3/II</a:t>
            </a:r>
          </a:p>
          <a:p>
            <a:r>
              <a:rPr lang="sr-Latn-RS" dirty="0"/>
              <a:t>mail adresa: </a:t>
            </a:r>
            <a:r>
              <a:rPr lang="sr-Latn-RS" dirty="0" err="1">
                <a:hlinkClick r:id="rId2"/>
              </a:rPr>
              <a:t>vsssov.velisek</a:t>
            </a:r>
            <a:r>
              <a:rPr lang="en-US" dirty="0">
                <a:hlinkClick r:id="rId2"/>
              </a:rPr>
              <a:t>@gmail.com</a:t>
            </a:r>
            <a:endParaRPr lang="en-U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Saradnik u nastavi: Ljiljana Simić, defektolog-logoped</a:t>
            </a:r>
          </a:p>
          <a:p>
            <a:r>
              <a:rPr lang="sr-Latn-RS" dirty="0"/>
              <a:t>Konsultacije – ponedeljka 10:30-11:30, kabinet 3/II</a:t>
            </a:r>
          </a:p>
          <a:p>
            <a:r>
              <a:rPr lang="en-US" dirty="0"/>
              <a:t>Mai </a:t>
            </a:r>
            <a:r>
              <a:rPr lang="en-US" dirty="0" err="1"/>
              <a:t>ladresa</a:t>
            </a:r>
            <a:r>
              <a:rPr lang="sr-Latn-RS" dirty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simiclj95@gmail.com</a:t>
            </a:r>
            <a:r>
              <a:rPr lang="sr-Latn-RS" dirty="0"/>
              <a:t> </a:t>
            </a:r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7038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F49E-DFCD-4177-952A-3507A8E9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način 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DA5-A953-486C-A5CB-86E145E0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b="1" dirty="0"/>
              <a:t>Uživo</a:t>
            </a:r>
            <a:r>
              <a:rPr lang="sr-Latn-RS" sz="2800" dirty="0"/>
              <a:t> predavanje i vežbe (dok ne bude nekih mera) prema rasporedu</a:t>
            </a:r>
          </a:p>
          <a:p>
            <a:r>
              <a:rPr lang="sr-Latn-RS" sz="2800" b="1" dirty="0" err="1"/>
              <a:t>Online</a:t>
            </a:r>
            <a:r>
              <a:rPr lang="sr-Latn-RS" sz="2800" b="1" dirty="0"/>
              <a:t> studije COVID 19 platforma </a:t>
            </a:r>
            <a:r>
              <a:rPr lang="sr-Latn-RS" sz="2800" dirty="0"/>
              <a:t>na sajtu škole (nastavni materijal)</a:t>
            </a:r>
          </a:p>
          <a:p>
            <a:r>
              <a:rPr lang="sr-Latn-RS" sz="2800" b="1" dirty="0"/>
              <a:t>G. učionica </a:t>
            </a:r>
            <a:r>
              <a:rPr lang="sr-Latn-RS" sz="2800" dirty="0"/>
              <a:t>za svaku grupu - nastavni materijal, literatura, izvori, zadaci… i konsultacije!</a:t>
            </a:r>
          </a:p>
        </p:txBody>
      </p:sp>
    </p:spTree>
    <p:extLst>
      <p:ext uri="{BB962C8B-B14F-4D97-AF65-F5344CB8AC3E}">
        <p14:creationId xmlns:p14="http://schemas.microsoft.com/office/powerpoint/2010/main" val="19045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F5FAF-9AC1-4349-96CB-01E77EBF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chemeClr val="bg1"/>
                </a:solidFill>
              </a:rPr>
              <a:t>Google učionica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B7E335-24AB-4160-9490-F06536134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7298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739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CDEF-F99A-480C-8C3F-3B4C8941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3219"/>
            <a:ext cx="8610600" cy="829994"/>
          </a:xfrm>
        </p:spPr>
        <p:txBody>
          <a:bodyPr>
            <a:normAutofit/>
          </a:bodyPr>
          <a:lstStyle/>
          <a:p>
            <a:r>
              <a:rPr lang="sr-Latn-RS" dirty="0"/>
              <a:t>Teme predavanja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C17FDE-C502-4EEB-BAD7-1BF4F83E6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673583"/>
              </p:ext>
            </p:extLst>
          </p:nvPr>
        </p:nvGraphicFramePr>
        <p:xfrm>
          <a:off x="928469" y="1491175"/>
          <a:ext cx="9777046" cy="5113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7046">
                  <a:extLst>
                    <a:ext uri="{9D8B030D-6E8A-4147-A177-3AD203B41FA5}">
                      <a16:colId xmlns:a16="http://schemas.microsoft.com/office/drawing/2014/main" val="2747280810"/>
                    </a:ext>
                  </a:extLst>
                </a:gridCol>
              </a:tblGrid>
              <a:tr h="87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Radionica Predrasude i stereotipi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Predrasude o deci sa smetnjama u razvoju i sa invaliditetom</a:t>
                      </a:r>
                      <a:endParaRPr lang="sr-Latn-R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3542991622"/>
                  </a:ext>
                </a:extLst>
              </a:tr>
              <a:tr h="87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Slika o vrtiću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Vrtić je sigurno i podsticajno mesto </a:t>
                      </a:r>
                      <a:endParaRPr lang="sr-Latn-R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2295727799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Temelji inkluzije zakonska akta i Dečja prava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111804378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Istorijski osvrt na položaj osoba iz ranjivih grupa</a:t>
                      </a:r>
                      <a:endParaRPr lang="sr-Latn-R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3805786774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Šta jeste inkluzija i šta nije inkluzija (razumevanje pojma inkluzije)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249783970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Deca kojoj je potrebna dodatna podrška (drugačija deca)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2213882413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Medicinski i socijalni model ka deci sa invaliditetom i sa smetnjama u razvoju 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2519930054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Adekvatna terminologija u kontekstu inkluzije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1035213645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Porodice dece sa smetnjama u razvoju i invaliditetom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96338203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</a:rPr>
                        <a:t>Kompetencije vaspitača za inkluzivno obrazovanje </a:t>
                      </a:r>
                      <a:endParaRPr lang="sr-Latn-R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2718988853"/>
                  </a:ext>
                </a:extLst>
              </a:tr>
              <a:tr h="37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</a:rPr>
                        <a:t>Dokumentacija za </a:t>
                      </a:r>
                      <a:r>
                        <a:rPr lang="sr-Latn-RS" sz="1400" b="0" dirty="0" err="1">
                          <a:effectLst/>
                        </a:rPr>
                        <a:t>inkluzivno</a:t>
                      </a:r>
                      <a:r>
                        <a:rPr lang="sr-Latn-RS" sz="1400" b="0" dirty="0">
                          <a:effectLst/>
                        </a:rPr>
                        <a:t> obrazovanje</a:t>
                      </a:r>
                      <a:endParaRPr lang="sr-Latn-R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2" marR="84492" marT="0" marB="0"/>
                </a:tc>
                <a:extLst>
                  <a:ext uri="{0D108BD9-81ED-4DB2-BD59-A6C34878D82A}">
                    <a16:rowId xmlns:a16="http://schemas.microsoft.com/office/drawing/2014/main" val="188954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5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0496E-572C-4296-9122-EBBE794E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Zašto ova tema?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D89B5-2DC8-4681-9BDF-29AA37D5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820" y="4119613"/>
            <a:ext cx="3300980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Zašto je inkluzija važna?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D83B9C-24C7-445B-9EC7-A6843861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755193-7EC8-41E8-9429-792A08819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B30B9634-F4AC-4161-A5EC-AF18FC89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508AF5-16D5-413D-B006-0CF06C850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4" r="2" b="6228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CBBE-CE99-4F9E-B3CA-080CB47B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Rudimental</a:t>
            </a:r>
            <a:endParaRPr lang="sr-Latn-R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9F6DE-AB9E-49AD-B28F-68C095EDD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25525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D789-D9A1-4C15-A7FE-4D35B53F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r-Latn-RS" dirty="0"/>
              <a:t>Važni datumi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DE79EC-2F6C-4A02-9E76-23ACDE7E5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778959"/>
              </p:ext>
            </p:extLst>
          </p:nvPr>
        </p:nvGraphicFramePr>
        <p:xfrm>
          <a:off x="1061260" y="2562247"/>
          <a:ext cx="10069480" cy="328767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0069480">
                  <a:extLst>
                    <a:ext uri="{9D8B030D-6E8A-4147-A177-3AD203B41FA5}">
                      <a16:colId xmlns:a16="http://schemas.microsoft.com/office/drawing/2014/main" val="2108342400"/>
                    </a:ext>
                  </a:extLst>
                </a:gridCol>
              </a:tblGrid>
              <a:tr h="120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4400" b="1" cap="none" spc="0" dirty="0">
                          <a:solidFill>
                            <a:srgbClr val="FF0000"/>
                          </a:solidFill>
                          <a:effectLst/>
                        </a:rPr>
                        <a:t>Test - Kolokvijum 28.12.2021.</a:t>
                      </a:r>
                      <a:endParaRPr lang="sr-Latn-RS" sz="4400" b="1" cap="none" spc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22" marR="188595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00594"/>
                  </a:ext>
                </a:extLst>
              </a:tr>
              <a:tr h="1039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3300" b="1" cap="none" spc="0" dirty="0">
                          <a:solidFill>
                            <a:schemeClr val="tx1"/>
                          </a:solidFill>
                          <a:effectLst/>
                        </a:rPr>
                        <a:t>Praznici – Konsultativno 04.01.2022.</a:t>
                      </a:r>
                      <a:endParaRPr lang="sr-Latn-RS" sz="33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22" marR="188595" marT="50292" marB="37719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9177"/>
                  </a:ext>
                </a:extLst>
              </a:tr>
              <a:tr h="1039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3300" b="1" cap="none" spc="0" dirty="0">
                          <a:solidFill>
                            <a:schemeClr val="tx1"/>
                          </a:solidFill>
                          <a:effectLst/>
                        </a:rPr>
                        <a:t>Sumiranje poena i pitanja za ispit 11.01.2022.</a:t>
                      </a:r>
                      <a:endParaRPr lang="sr-Latn-RS" sz="33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22" marR="188595" marT="50292" marB="37719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2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5999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47</TotalTime>
  <Words>290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Uvod u inkluziju (1+2) obavezan predmet III godina 2021/2022.</vt:lpstr>
      <vt:lpstr>Dobrodošli </vt:lpstr>
      <vt:lpstr>Konsultacije</vt:lpstr>
      <vt:lpstr>način rada</vt:lpstr>
      <vt:lpstr>Google učionica</vt:lpstr>
      <vt:lpstr>Teme predavanja</vt:lpstr>
      <vt:lpstr>Zašto ova tema?</vt:lpstr>
      <vt:lpstr>Rudimental</vt:lpstr>
      <vt:lpstr>Važni datumi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3</cp:revision>
  <dcterms:created xsi:type="dcterms:W3CDTF">2021-10-03T10:53:09Z</dcterms:created>
  <dcterms:modified xsi:type="dcterms:W3CDTF">2021-10-05T16:23:18Z</dcterms:modified>
</cp:coreProperties>
</file>