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0" r:id="rId1"/>
  </p:sldMasterIdLst>
  <p:sldIdLst>
    <p:sldId id="256" r:id="rId2"/>
    <p:sldId id="258" r:id="rId3"/>
    <p:sldId id="257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2/22/2021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831753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2/22/2021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81784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2/22/2021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93106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2/22/2021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383193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2/22/2021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150334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2/22/2021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30691552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2/22/2021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913124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2/22/2021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715879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2/22/2021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76546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2/22/2021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67356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2/22/2021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26802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2/22/2021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00725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2/22/2021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08027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2/22/2021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27144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2/22/2021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88260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2/22/2021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56099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2/22/2021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6897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48A87A34-81AB-432B-8DAE-1953F412C126}" type="datetimeFigureOut">
              <a:rPr lang="en-US" smtClean="0"/>
              <a:pPr/>
              <a:t>2/22/2021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040429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mailto:aktivnostivsov@gmail.com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mailto:filip.kosic1414@gmail.com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95001" y="694507"/>
            <a:ext cx="8001000" cy="2971801"/>
          </a:xfrm>
        </p:spPr>
        <p:txBody>
          <a:bodyPr/>
          <a:lstStyle/>
          <a:p>
            <a:r>
              <a:rPr lang="sr-Latn-R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UVODNO PREDAVANJE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9412" y="4514427"/>
            <a:ext cx="6400800" cy="1947333"/>
          </a:xfrm>
        </p:spPr>
        <p:txBody>
          <a:bodyPr/>
          <a:lstStyle/>
          <a:p>
            <a:r>
              <a:rPr lang="sr-Latn-RS" dirty="0" smtClean="0"/>
              <a:t>Predmet : </a:t>
            </a:r>
            <a:r>
              <a:rPr lang="en-GB" dirty="0" err="1" smtClean="0"/>
              <a:t>aktivnosti</a:t>
            </a:r>
            <a:r>
              <a:rPr lang="en-GB" dirty="0" smtClean="0"/>
              <a:t> u </a:t>
            </a:r>
            <a:r>
              <a:rPr lang="en-GB" dirty="0" err="1" smtClean="0"/>
              <a:t>prirodi</a:t>
            </a:r>
            <a:endParaRPr lang="sr-Latn-RS" dirty="0" smtClean="0"/>
          </a:p>
          <a:p>
            <a:r>
              <a:rPr lang="sr-Latn-RS" dirty="0" smtClean="0"/>
              <a:t>Profesor : Prof. dr Milenko Janković</a:t>
            </a:r>
          </a:p>
          <a:p>
            <a:r>
              <a:rPr lang="sr-Latn-RS" dirty="0" smtClean="0"/>
              <a:t>Saradnik : MSc. Filip Kosić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0228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sr-Latn-R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Ukupan broj poena – 100</a:t>
            </a:r>
          </a:p>
          <a:p>
            <a:r>
              <a:rPr lang="sr-Latn-R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Prisustvo (zadaci) – 15 poena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sr-Latn-R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Seminarski rad – 15 poena</a:t>
            </a:r>
          </a:p>
          <a:p>
            <a:r>
              <a:rPr lang="sr-Latn-R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Kolokvijum – 20 poena</a:t>
            </a:r>
          </a:p>
          <a:p>
            <a:r>
              <a:rPr lang="sr-Latn-R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Ispit – 50 poena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4652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716" y="2276989"/>
            <a:ext cx="10339826" cy="4506988"/>
          </a:xfrm>
        </p:spPr>
        <p:txBody>
          <a:bodyPr>
            <a:normAutofit fontScale="92500" lnSpcReduction="10000"/>
          </a:bodyPr>
          <a:lstStyle/>
          <a:p>
            <a:r>
              <a:rPr lang="sr-Latn-R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 obzirom na trenutnu situaciju, nastava iz predmeta </a:t>
            </a:r>
            <a:r>
              <a:rPr lang="en-GB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aktivnosti</a:t>
            </a:r>
            <a:r>
              <a:rPr lang="en-GB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u </a:t>
            </a:r>
            <a:r>
              <a:rPr lang="en-GB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prirodi</a:t>
            </a:r>
            <a:r>
              <a:rPr lang="sr-Latn-R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će se za sada sprovoditi u online formatu</a:t>
            </a:r>
          </a:p>
          <a:p>
            <a:r>
              <a:rPr lang="en-GB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Ponedeljkom</a:t>
            </a:r>
            <a:r>
              <a:rPr lang="en-GB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Latn-R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će biti okačena prezentacija s određenom nastavnom jedinicom u odeljku online studeje COVID – 19 </a:t>
            </a:r>
          </a:p>
          <a:p>
            <a:r>
              <a:rPr lang="sr-Latn-R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 kraju svake prezentacije će biti nekoliko pitanja ili zadataka na koje ćete davati odgovre</a:t>
            </a:r>
          </a:p>
          <a:p>
            <a:r>
              <a:rPr lang="sr-Latn-R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Sve odgovore pišete u Word-u i šaljete na e-mail </a:t>
            </a:r>
            <a:r>
              <a:rPr lang="en-GB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GB" sz="24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aktivnostivsov@gmail.com</a:t>
            </a:r>
            <a:r>
              <a:rPr lang="en-GB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Latn-R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najkasnije do petka tekuće nedelje u 12:00h</a:t>
            </a:r>
          </a:p>
          <a:p>
            <a:r>
              <a:rPr lang="sr-Latn-R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Slanje odgovora nije obavezno, ali se odgovori iz svake nastavne jedinice boduju sa po 1,5 poen i na taj način se skupljaju poeni za prisustvo</a:t>
            </a:r>
          </a:p>
          <a:p>
            <a:r>
              <a:rPr lang="sr-Latn-R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Prilikom slanja zadataka, obavezno je navesti ime, prezime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GB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Latn-R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broj indeksa</a:t>
            </a:r>
          </a:p>
          <a:p>
            <a:endParaRPr lang="sr-Latn-R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sr-Latn-R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sr-Latn-R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71716" y="513805"/>
            <a:ext cx="4696673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PRISUSTVO (ZADACI)</a:t>
            </a:r>
            <a:endParaRPr lang="en-US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0903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7457" y="1504406"/>
            <a:ext cx="11037525" cy="4191000"/>
          </a:xfrm>
        </p:spPr>
        <p:txBody>
          <a:bodyPr>
            <a:normAutofit/>
          </a:bodyPr>
          <a:lstStyle/>
          <a:p>
            <a:r>
              <a:rPr lang="sr-Latn-R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Uputsva za izradu seminarskog rada ćete dobiti u dodatnom obaveštenju</a:t>
            </a:r>
          </a:p>
          <a:p>
            <a:r>
              <a:rPr lang="en-GB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Odbrana</a:t>
            </a:r>
            <a:r>
              <a:rPr lang="en-GB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seminarskih</a:t>
            </a:r>
            <a:r>
              <a:rPr lang="en-GB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radova</a:t>
            </a:r>
            <a:r>
              <a:rPr lang="en-GB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Latn-R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će biti 10.5.2021.</a:t>
            </a:r>
            <a:endParaRPr lang="en-GB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sr-Latn-R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Pored napisanog rada u Word-u, obavezno napraviti i PowerPoint prezentaciju</a:t>
            </a:r>
          </a:p>
          <a:p>
            <a:r>
              <a:rPr lang="sr-Latn-R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Izrada seminarskog rada nije obavezna</a:t>
            </a:r>
          </a:p>
          <a:p>
            <a:pPr marL="0" indent="0">
              <a:buNone/>
            </a:pPr>
            <a:endParaRPr lang="sr-Latn-R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sr-Latn-R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27458" y="549813"/>
            <a:ext cx="3440365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R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SEMINARSKI RAD</a:t>
            </a:r>
          </a:p>
        </p:txBody>
      </p:sp>
    </p:spTree>
    <p:extLst>
      <p:ext uri="{BB962C8B-B14F-4D97-AF65-F5344CB8AC3E}">
        <p14:creationId xmlns:p14="http://schemas.microsoft.com/office/powerpoint/2010/main" val="1342684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524932"/>
            <a:ext cx="8534400" cy="859731"/>
          </a:xfrm>
        </p:spPr>
        <p:txBody>
          <a:bodyPr>
            <a:normAutofit/>
          </a:bodyPr>
          <a:lstStyle/>
          <a:p>
            <a:r>
              <a:rPr lang="sr-Latn-R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Kolokvijum</a:t>
            </a:r>
            <a:r>
              <a:rPr lang="en-GB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 </a:t>
            </a:r>
            <a:r>
              <a:rPr lang="en-GB" sz="3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ispit</a:t>
            </a:r>
            <a:endParaRPr lang="en-US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1" y="685800"/>
            <a:ext cx="10724017" cy="4286794"/>
          </a:xfrm>
        </p:spPr>
        <p:txBody>
          <a:bodyPr>
            <a:normAutofit/>
          </a:bodyPr>
          <a:lstStyle/>
          <a:p>
            <a:r>
              <a:rPr lang="sr-Latn-R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Za kolokvijum kao i za ispit učite sa prezentacija i iz skripte koja će biti naknadno objavljena</a:t>
            </a:r>
          </a:p>
          <a:p>
            <a:r>
              <a:rPr lang="sr-Latn-R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 obzirom da će i kolokvijum i ispit biti sprovedeni u manjim grupama zbog trenutne situacije, datum i vreme održavanja istih, kao i raspored grupa i satnica će biti naknadno </a:t>
            </a:r>
            <a:r>
              <a:rPr lang="sr-Latn-R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objavljeni</a:t>
            </a:r>
            <a:endParaRPr lang="en-GB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GB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Kolokvijum</a:t>
            </a:r>
            <a:r>
              <a:rPr lang="en-GB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GB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ispit</a:t>
            </a:r>
            <a:r>
              <a:rPr lang="en-GB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</a:t>
            </a:r>
            <a:r>
              <a:rPr lang="en-GB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u </a:t>
            </a:r>
            <a:r>
              <a:rPr lang="en-GB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pisanoj</a:t>
            </a:r>
            <a:r>
              <a:rPr lang="en-GB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formi</a:t>
            </a:r>
            <a:r>
              <a:rPr lang="en-GB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Latn-R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 sadrže pitanja na nabrajanje, dopunjavanje, objašnjavanje...</a:t>
            </a:r>
            <a:endParaRPr lang="sr-Latn-R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0467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046" y="529046"/>
            <a:ext cx="8534400" cy="3615267"/>
          </a:xfrm>
        </p:spPr>
        <p:txBody>
          <a:bodyPr>
            <a:normAutofit/>
          </a:bodyPr>
          <a:lstStyle/>
          <a:p>
            <a:r>
              <a:rPr lang="sr-Latn-R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Sva dodatna pitanja u vezi sa nastavom ili nekom od aktivnosti, možete da postavite na e-mail adresu </a:t>
            </a:r>
            <a:r>
              <a:rPr lang="en-GB" sz="24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filip.kosic1414@gmail.com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Latn-R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ili da dođete lično na konsultacije u kabinet broj 6</a:t>
            </a:r>
          </a:p>
          <a:p>
            <a:r>
              <a:rPr lang="sr-Latn-R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 terminu konsultacija ćete naknadno biti obavešteni</a:t>
            </a:r>
            <a:endParaRPr lang="sr-Latn-R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sr-Latn-R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122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lice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141</TotalTime>
  <Words>298</Words>
  <Application>Microsoft Office PowerPoint</Application>
  <PresentationFormat>Widescreen</PresentationFormat>
  <Paragraphs>29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Century Gothic</vt:lpstr>
      <vt:lpstr>Times New Roman</vt:lpstr>
      <vt:lpstr>Wingdings 3</vt:lpstr>
      <vt:lpstr>Slice</vt:lpstr>
      <vt:lpstr>UVODNO PREDAVANJE</vt:lpstr>
      <vt:lpstr>PowerPoint Presentation</vt:lpstr>
      <vt:lpstr>PowerPoint Presentation</vt:lpstr>
      <vt:lpstr>PowerPoint Presentation</vt:lpstr>
      <vt:lpstr>Kolokvijum I ispit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UVODNO PREDAVANJE</dc:title>
  <dc:creator>Filip</dc:creator>
  <cp:lastModifiedBy>Filip</cp:lastModifiedBy>
  <cp:revision>14</cp:revision>
  <dcterms:created xsi:type="dcterms:W3CDTF">2020-10-05T12:32:12Z</dcterms:created>
  <dcterms:modified xsi:type="dcterms:W3CDTF">2021-02-22T15:29:34Z</dcterms:modified>
</cp:coreProperties>
</file>