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1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7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1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31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03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915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31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5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5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8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7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1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0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4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ktivnostivsov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ilip.kosic1414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001" y="694507"/>
            <a:ext cx="8001000" cy="2971801"/>
          </a:xfrm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UVODNO PREDAVANJE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412" y="4514427"/>
            <a:ext cx="6400800" cy="1947333"/>
          </a:xfrm>
        </p:spPr>
        <p:txBody>
          <a:bodyPr/>
          <a:lstStyle/>
          <a:p>
            <a:r>
              <a:rPr lang="sr-Latn-RS" dirty="0" smtClean="0"/>
              <a:t>Predmet : </a:t>
            </a:r>
            <a:r>
              <a:rPr lang="en-GB" dirty="0" err="1" smtClean="0"/>
              <a:t>aktivnosti</a:t>
            </a:r>
            <a:r>
              <a:rPr lang="en-GB" dirty="0" smtClean="0"/>
              <a:t> u </a:t>
            </a:r>
            <a:r>
              <a:rPr lang="en-GB" dirty="0" err="1" smtClean="0"/>
              <a:t>prirodi</a:t>
            </a:r>
            <a:endParaRPr lang="sr-Latn-RS" dirty="0" smtClean="0"/>
          </a:p>
          <a:p>
            <a:r>
              <a:rPr lang="sr-Latn-RS" dirty="0" smtClean="0"/>
              <a:t>Profesor : Prof. dr Milenko Janković</a:t>
            </a:r>
          </a:p>
          <a:p>
            <a:r>
              <a:rPr lang="sr-Latn-RS" dirty="0" smtClean="0"/>
              <a:t>Saradnik : MSc. Filip Kosić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Ukupan broj poena – 100</a:t>
            </a:r>
          </a:p>
          <a:p>
            <a:r>
              <a:rPr lang="sr-Latn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Prisustvo (zadaci) – 15 poena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 – 15 poena</a:t>
            </a:r>
          </a:p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Kolokvijum – 20 poena</a:t>
            </a:r>
          </a:p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Ispit – 50 poena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16" y="2276989"/>
            <a:ext cx="10339826" cy="4506988"/>
          </a:xfrm>
        </p:spPr>
        <p:txBody>
          <a:bodyPr>
            <a:normAutofit fontScale="92500" lnSpcReduction="10000"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obzirom na trenutnu situaciju, nastava iz predmeta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prirodi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će se za sada sprovoditi u online formatu</a:t>
            </a:r>
          </a:p>
          <a:p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Ponedeljkom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će biti okačena prezentacija s određenom nastavnom jedinicom u odeljku online studeje COVID – 19 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kraju svake prezentacije će biti nekoliko pitanja ili zadataka na koje ćete davati odgovre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 odgovore pišete u Word-u i šaljete na e-mail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aktivnostivsov@gmail.com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najkasnije do petka tekuće nedelje u 12:00h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Slanje odgovora nije obavezno, ali se odgovori iz svake nastavne jedinice boduju sa po 1,5 poen i na taj način se skupljaju poeni za prisustvo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Prilikom slanja zadataka, obavezno je navesti ime, prezime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indeksa</a:t>
            </a:r>
          </a:p>
          <a:p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716" y="513805"/>
            <a:ext cx="46966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PRISUSTVO (ZADACI)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457" y="1504406"/>
            <a:ext cx="11037525" cy="4191000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Uputsva za izradu seminarskog rada ćete dobiti u dodatnom obaveštenju</a:t>
            </a:r>
          </a:p>
          <a:p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Odbrana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seminarskih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radova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će biti 10.5.2021.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Pored napisanog rada u Word-u, obavezno napraviti i PowerPoint prezentaciju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Izrada seminarskog rada nije obavezna</a:t>
            </a:r>
          </a:p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458" y="549813"/>
            <a:ext cx="34403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</a:t>
            </a:r>
          </a:p>
        </p:txBody>
      </p:sp>
    </p:spTree>
    <p:extLst>
      <p:ext uri="{BB962C8B-B14F-4D97-AF65-F5344CB8AC3E}">
        <p14:creationId xmlns:p14="http://schemas.microsoft.com/office/powerpoint/2010/main" val="13426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24932"/>
            <a:ext cx="8534400" cy="859731"/>
          </a:xfrm>
        </p:spPr>
        <p:txBody>
          <a:bodyPr>
            <a:norm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Kolokvijum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ispit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24017" cy="4286794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kolokvijum kao i za ispit učite sa prezentacija i iz skripte koja će biti naknadno objavljena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obzirom da će i kolokvijum i ispit biti sprovedeni u manjim grupama zbog trenutne situacije, datum i vreme održavanja istih, kao i raspored grupa i satnica će biti naknadno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objavljeni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Kolokvijum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ispit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pisanoj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sadrže pitanja na nabrajanje, dopunjavanje, objašnjavanje...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46" y="529046"/>
            <a:ext cx="8534400" cy="3615267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 dodatna pitanja u vezi sa nastavom ili nekom od aktivnosti, možete da postavite na e-mail adresu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filip.kosic1414@gmail.com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 da dođete lično na konsultacije u kabinet broj 6</a:t>
            </a:r>
          </a:p>
          <a:p>
            <a:r>
              <a:rPr 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terminu konsultacija ćete naknadno biti obavešteni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</TotalTime>
  <Words>298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Slice</vt:lpstr>
      <vt:lpstr>UVODNO PREDAVANJE</vt:lpstr>
      <vt:lpstr>PowerPoint Presentation</vt:lpstr>
      <vt:lpstr>PowerPoint Presentation</vt:lpstr>
      <vt:lpstr>PowerPoint Presentation</vt:lpstr>
      <vt:lpstr>Kolokvijum I ispit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UVODNO PREDAVANJE</dc:title>
  <dc:creator>Filip</dc:creator>
  <cp:lastModifiedBy>Filip</cp:lastModifiedBy>
  <cp:revision>14</cp:revision>
  <dcterms:created xsi:type="dcterms:W3CDTF">2020-10-05T12:32:12Z</dcterms:created>
  <dcterms:modified xsi:type="dcterms:W3CDTF">2021-02-22T15:29:34Z</dcterms:modified>
</cp:coreProperties>
</file>