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3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5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5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4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6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1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6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4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E5DC-6C72-4AEE-9253-7A5EC930C8E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FCBB-3234-4174-B2BB-BCEA42C7D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4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 ЗА ИСПИТ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9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46" y="348343"/>
            <a:ext cx="11408228" cy="6156960"/>
          </a:xfrm>
        </p:spPr>
        <p:txBody>
          <a:bodyPr/>
          <a:lstStyle/>
          <a:p>
            <a:r>
              <a:rPr lang="sr-Cyrl-RS" sz="2300" dirty="0" smtClean="0"/>
              <a:t>ИСПИТ ИЗ ПРЕДМЕТА </a:t>
            </a:r>
            <a:r>
              <a:rPr lang="sr-Cyrl-RS" sz="2300" i="1" dirty="0" smtClean="0"/>
              <a:t>АКТИВНОСТИ У ПРИРОДИ</a:t>
            </a:r>
            <a:r>
              <a:rPr lang="sr-Cyrl-RS" sz="2300" dirty="0" smtClean="0"/>
              <a:t> ЋЕ СЕ ОДРЖАТИ 16.6. У УЧИОНИЦИ 2</a:t>
            </a:r>
          </a:p>
          <a:p>
            <a:endParaRPr lang="sr-Cyrl-RS" sz="2300" dirty="0" smtClean="0"/>
          </a:p>
          <a:p>
            <a:r>
              <a:rPr lang="sr-Cyrl-RS" sz="2300" dirty="0" smtClean="0"/>
              <a:t>СТУДЕНТИ ЋЕ БИТИ ПОДЕЉЕНИ У ДВЕ ГРУПЕ</a:t>
            </a:r>
          </a:p>
          <a:p>
            <a:endParaRPr lang="sr-Cyrl-RS" sz="2300" u="sng" dirty="0" smtClean="0"/>
          </a:p>
          <a:p>
            <a:r>
              <a:rPr lang="sr-Cyrl-RS" sz="2300" u="sng" dirty="0" smtClean="0"/>
              <a:t>ГРУПА 1</a:t>
            </a:r>
            <a:r>
              <a:rPr lang="sr-Cyrl-RS" sz="2300" dirty="0" smtClean="0"/>
              <a:t> ПОЧИЊЕ У 8:00</a:t>
            </a:r>
          </a:p>
          <a:p>
            <a:endParaRPr lang="sr-Cyrl-RS" sz="2300" u="sng" dirty="0" smtClean="0"/>
          </a:p>
          <a:p>
            <a:r>
              <a:rPr lang="sr-Cyrl-RS" sz="2300" u="sng" dirty="0" smtClean="0"/>
              <a:t>ГРУПА 2</a:t>
            </a:r>
            <a:r>
              <a:rPr lang="sr-Cyrl-RS" sz="2300" dirty="0" smtClean="0"/>
              <a:t> ПОЧИЊЕ У 8:30</a:t>
            </a:r>
          </a:p>
          <a:p>
            <a:endParaRPr lang="sr-Cyrl-RS" sz="2300" dirty="0"/>
          </a:p>
          <a:p>
            <a:r>
              <a:rPr lang="sr-Cyrl-RS" sz="2300" dirty="0" smtClean="0"/>
              <a:t>УПИС ОЦЕНА ЋЕ БИТИ У 12:00</a:t>
            </a:r>
          </a:p>
          <a:p>
            <a:endParaRPr lang="sr-Cyrl-RS" sz="2300" dirty="0"/>
          </a:p>
          <a:p>
            <a:r>
              <a:rPr lang="sr-Cyrl-RS" sz="2300" dirty="0" smtClean="0"/>
              <a:t>НИЈЕ ОБАВЕЗНО ЛИЧНО ПРИСУСТВО НА УПИСУ ОЦЕНА</a:t>
            </a:r>
            <a:endParaRPr lang="sr-Cyrl-R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3402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" y="278674"/>
            <a:ext cx="10996749" cy="63833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1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147/18 АКСИЋ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</a:t>
            </a:r>
          </a:p>
          <a:p>
            <a:pPr marL="0" indent="0" algn="ctr">
              <a:buNone/>
            </a:pP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93/18 </a:t>
            </a:r>
            <a:r>
              <a:rPr lang="sr-Cyrl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БОЈАНИЋ БОЈАНА </a:t>
            </a:r>
          </a:p>
          <a:p>
            <a:pPr marL="0" indent="0" algn="ctr">
              <a:buNone/>
            </a:pP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51/18 </a:t>
            </a:r>
            <a:r>
              <a:rPr lang="sr-Cyrl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БОЈИЧИЋ </a:t>
            </a: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ТАМАРА</a:t>
            </a: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ВАСИЋ САРА 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ВИШИ ЈОВАНА 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ГРБИЋ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ЈЕЛЕНА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ИЛИЋ НАТАША </a:t>
            </a:r>
          </a:p>
          <a:p>
            <a:pPr marL="0" indent="0" algn="ctr">
              <a:buNone/>
            </a:pP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107/18 ЈАЊУШЕВИЋ </a:t>
            </a:r>
            <a:r>
              <a:rPr lang="sr-Cyrl-R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ВАЊА </a:t>
            </a:r>
            <a:endParaRPr lang="sr-Cyrl-R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81/18 ЛАСКОВИЋ БОЈАНА 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МОСТАФА ДРАГАНА 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МУЧАЛОВ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САЊА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НИКОЛИЋ МАЈА 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40/18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НИНИЋ МИЛИЦА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2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322217"/>
            <a:ext cx="11608526" cy="63050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300" u="sng" dirty="0" smtClean="0"/>
              <a:t>ГРУПА 2</a:t>
            </a:r>
          </a:p>
          <a:p>
            <a:pPr marL="0" indent="0" algn="ctr">
              <a:buNone/>
            </a:pPr>
            <a:r>
              <a:rPr lang="ru-RU" sz="2300" dirty="0" smtClean="0"/>
              <a:t>128/18 НОВАК </a:t>
            </a:r>
            <a:r>
              <a:rPr lang="ru-RU" sz="2300" dirty="0"/>
              <a:t>МИЛИЦА </a:t>
            </a:r>
            <a:endParaRPr lang="ru-RU" sz="2300" dirty="0" smtClean="0"/>
          </a:p>
          <a:p>
            <a:pPr marL="0" indent="0" algn="ctr">
              <a:buNone/>
            </a:pPr>
            <a:r>
              <a:rPr lang="sr-Cyrl-RS" sz="2300" dirty="0" smtClean="0"/>
              <a:t>21/18 ПАВЛОВИЋ ДАЈАНА </a:t>
            </a:r>
          </a:p>
          <a:p>
            <a:pPr marL="0" indent="0" algn="ctr">
              <a:buNone/>
            </a:pPr>
            <a:r>
              <a:rPr lang="sr-Cyrl-RS" sz="2300" dirty="0" smtClean="0"/>
              <a:t>35/18 ПАЈКИЋ </a:t>
            </a:r>
            <a:r>
              <a:rPr lang="sr-Cyrl-RS" sz="2300" dirty="0"/>
              <a:t>АНА </a:t>
            </a:r>
          </a:p>
          <a:p>
            <a:pPr marL="0" indent="0" algn="ctr">
              <a:buNone/>
            </a:pPr>
            <a:r>
              <a:rPr lang="ru-RU" sz="2300" dirty="0" smtClean="0"/>
              <a:t>138/18 ПОПОВИЋ </a:t>
            </a:r>
            <a:r>
              <a:rPr lang="ru-RU" sz="2300" dirty="0"/>
              <a:t>ЈОВАНА </a:t>
            </a:r>
            <a:endParaRPr lang="ru-RU" sz="2300" dirty="0" smtClean="0"/>
          </a:p>
          <a:p>
            <a:pPr marL="0" indent="0" algn="ctr">
              <a:buNone/>
            </a:pPr>
            <a:r>
              <a:rPr lang="ru-RU" sz="2300" dirty="0" smtClean="0"/>
              <a:t>31/18 РАДАНОВИЋ ДРАГАНА </a:t>
            </a:r>
          </a:p>
          <a:p>
            <a:pPr marL="0" indent="0" algn="ctr">
              <a:buNone/>
            </a:pPr>
            <a:r>
              <a:rPr lang="sr-Cyrl-RS" sz="2300" dirty="0" smtClean="0"/>
              <a:t>61/16 САБО ЂУРЂИНКА</a:t>
            </a:r>
          </a:p>
          <a:p>
            <a:pPr marL="0" indent="0" algn="ctr">
              <a:buNone/>
            </a:pPr>
            <a:r>
              <a:rPr lang="sr-Cyrl-RS" sz="2300" dirty="0" smtClean="0"/>
              <a:t>86/18 САМАРЏИЋ </a:t>
            </a:r>
            <a:r>
              <a:rPr lang="sr-Cyrl-RS" sz="2300" dirty="0"/>
              <a:t>ВАЊА </a:t>
            </a:r>
          </a:p>
          <a:p>
            <a:pPr marL="0" indent="0" algn="ctr">
              <a:buNone/>
            </a:pPr>
            <a:r>
              <a:rPr lang="ru-RU" sz="2300" dirty="0" smtClean="0"/>
              <a:t>92/18 СТРАИНОВИЋ </a:t>
            </a:r>
            <a:r>
              <a:rPr lang="ru-RU" sz="2300" dirty="0"/>
              <a:t>ЈЕЛЕНА </a:t>
            </a:r>
          </a:p>
          <a:p>
            <a:pPr marL="0" indent="0" algn="ctr">
              <a:buNone/>
            </a:pPr>
            <a:r>
              <a:rPr lang="ru-RU" sz="2300" dirty="0" smtClean="0"/>
              <a:t>16/18 ТОДОРОВИЋ ТЕОДОРА</a:t>
            </a:r>
          </a:p>
          <a:p>
            <a:pPr marL="0" indent="0" algn="ctr">
              <a:buNone/>
            </a:pPr>
            <a:r>
              <a:rPr lang="ru-RU" sz="2300" dirty="0" smtClean="0"/>
              <a:t>6/18 ТРИВУНЏА </a:t>
            </a:r>
            <a:r>
              <a:rPr lang="ru-RU" sz="2300" dirty="0"/>
              <a:t>ЈОВАНА </a:t>
            </a:r>
          </a:p>
          <a:p>
            <a:pPr marL="0" indent="0" algn="ctr">
              <a:buNone/>
            </a:pPr>
            <a:r>
              <a:rPr lang="ru-RU" sz="2300" dirty="0" smtClean="0"/>
              <a:t>129/18 ТРТИЦА ЈЕЛЕНА</a:t>
            </a:r>
          </a:p>
          <a:p>
            <a:pPr marL="0" indent="0" algn="ctr">
              <a:buNone/>
            </a:pPr>
            <a:r>
              <a:rPr lang="ru-RU" sz="2300" dirty="0" smtClean="0"/>
              <a:t>85/18 ХАЈДЕР </a:t>
            </a:r>
            <a:r>
              <a:rPr lang="ru-RU" sz="2300" dirty="0"/>
              <a:t>АЛЕКСАНДРА </a:t>
            </a:r>
          </a:p>
          <a:p>
            <a:pPr marL="0" indent="0" algn="ctr">
              <a:buNone/>
            </a:pPr>
            <a:r>
              <a:rPr lang="ru-RU" sz="2300" dirty="0" smtClean="0"/>
              <a:t>5/18 ЦВЕТКОВИЋ </a:t>
            </a:r>
            <a:r>
              <a:rPr lang="ru-RU" sz="2300" dirty="0"/>
              <a:t>ТИМЕА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906368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129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ОБАВЕШТЕЊЕ ЗА ИСПИТ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ОБАВЕШТЕЊЕ ЗА ИСПИТ</dc:title>
  <dc:creator>Filip</dc:creator>
  <cp:lastModifiedBy>Filip</cp:lastModifiedBy>
  <cp:revision>3</cp:revision>
  <dcterms:created xsi:type="dcterms:W3CDTF">2021-06-08T11:47:05Z</dcterms:created>
  <dcterms:modified xsi:type="dcterms:W3CDTF">2021-06-08T12:06:53Z</dcterms:modified>
</cp:coreProperties>
</file>