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8971" y="269966"/>
            <a:ext cx="11425646" cy="5634445"/>
          </a:xfrm>
        </p:spPr>
        <p:txBody>
          <a:bodyPr>
            <a:normAutofit/>
          </a:bodyPr>
          <a:lstStyle/>
          <a:p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NASTAVA </a:t>
            </a:r>
            <a:r>
              <a:rPr lang="sr-Latn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ĆE SE ODRŽATI U </a:t>
            </a:r>
            <a:r>
              <a:rPr lang="sr-Latn-R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UČIONICI 1</a:t>
            </a:r>
          </a:p>
          <a:p>
            <a:endParaRPr lang="sr-Latn-RS" sz="3200" i="1" dirty="0"/>
          </a:p>
          <a:p>
            <a:r>
              <a:rPr lang="sr-Latn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KOLOKVIJUM ĆE SE ODRŽATI </a:t>
            </a:r>
            <a:r>
              <a:rPr lang="sr-Latn-R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24.7.</a:t>
            </a:r>
          </a:p>
          <a:p>
            <a:endParaRPr lang="sr-Latn-RS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Latn-RS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SVE SE </a:t>
            </a:r>
            <a:r>
              <a:rPr lang="sr-Latn-R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ODVIJA PO UNAPRED UTVRĐENOM RASPOREDU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54554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4</TotalTime>
  <Words>20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Gill Sans MT</vt:lpstr>
      <vt:lpstr>Times New Roman</vt:lpstr>
      <vt:lpstr>Gallery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Filip</dc:creator>
  <cp:lastModifiedBy>Filip</cp:lastModifiedBy>
  <cp:revision>1</cp:revision>
  <dcterms:created xsi:type="dcterms:W3CDTF">2021-05-07T09:26:00Z</dcterms:created>
  <dcterms:modified xsi:type="dcterms:W3CDTF">2021-05-07T09:30:40Z</dcterms:modified>
</cp:coreProperties>
</file>