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60" r:id="rId4"/>
    <p:sldId id="258" r:id="rId5"/>
    <p:sldId id="259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57" d="100"/>
          <a:sy n="57" d="100"/>
        </p:scale>
        <p:origin x="69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5/5/2021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5/5/2021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5/5/2021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5/5/2021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5/5/2021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5/5/2021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5/5/2021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5/5/2021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5/5/2021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dirty="0"/>
              <a:t>5/5/2021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96373" y="629194"/>
            <a:ext cx="8825658" cy="3329581"/>
          </a:xfrm>
        </p:spPr>
        <p:txBody>
          <a:bodyPr/>
          <a:lstStyle/>
          <a:p>
            <a:r>
              <a:rPr lang="en-GB" dirty="0" smtClean="0"/>
              <a:t>OBAVE</a:t>
            </a:r>
            <a:r>
              <a:rPr lang="sr-Latn-RS" dirty="0" smtClean="0"/>
              <a:t>ŠTENJE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4979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0594" y="322218"/>
            <a:ext cx="11199223" cy="5991496"/>
          </a:xfrm>
        </p:spPr>
        <p:txBody>
          <a:bodyPr>
            <a:normAutofit/>
          </a:bodyPr>
          <a:lstStyle/>
          <a:p>
            <a:r>
              <a:rPr lang="sr-Latn-RS" sz="3200" dirty="0" smtClean="0"/>
              <a:t>Od </a:t>
            </a:r>
            <a:r>
              <a:rPr lang="sr-Latn-RS" sz="3200" b="1" u="sng" dirty="0" smtClean="0"/>
              <a:t>ponedeljka 10.5.</a:t>
            </a:r>
            <a:r>
              <a:rPr lang="sr-Latn-RS" sz="3200" dirty="0" smtClean="0"/>
              <a:t> nastava iz predmeta </a:t>
            </a:r>
            <a:r>
              <a:rPr lang="sr-Latn-RS" sz="3200" i="1" dirty="0" smtClean="0"/>
              <a:t>aktivnosti u prirodi</a:t>
            </a:r>
            <a:r>
              <a:rPr lang="sr-Latn-RS" sz="3200" dirty="0" smtClean="0"/>
              <a:t> će se odvijati redovno u školi</a:t>
            </a:r>
          </a:p>
          <a:p>
            <a:r>
              <a:rPr lang="sr-Latn-RS" sz="3200" dirty="0" smtClean="0"/>
              <a:t>Predavanje će se održati u </a:t>
            </a:r>
            <a:r>
              <a:rPr lang="sr-Latn-RS" sz="3200" b="1" u="sng" dirty="0" smtClean="0"/>
              <a:t>učionici 2</a:t>
            </a:r>
          </a:p>
          <a:p>
            <a:r>
              <a:rPr lang="sr-Latn-RS" sz="3200" dirty="0" smtClean="0"/>
              <a:t>Prisustvo na nastavi nije obavezno i neće se bodovati</a:t>
            </a:r>
            <a:endParaRPr lang="sr-Latn-RS" sz="3200" dirty="0"/>
          </a:p>
          <a:p>
            <a:r>
              <a:rPr lang="sr-Latn-RS" sz="3200" dirty="0" smtClean="0"/>
              <a:t>Na nastavi ćete biti podeljene u dve grupe </a:t>
            </a:r>
          </a:p>
          <a:p>
            <a:r>
              <a:rPr lang="sr-Latn-RS" sz="3200" b="1" u="sng" dirty="0" smtClean="0"/>
              <a:t>Prva grupa</a:t>
            </a:r>
            <a:r>
              <a:rPr lang="sr-Latn-RS" sz="3200" dirty="0" smtClean="0"/>
              <a:t> dolazi u </a:t>
            </a:r>
            <a:r>
              <a:rPr lang="sr-Latn-RS" sz="3200" b="1" u="sng" dirty="0" smtClean="0"/>
              <a:t>10:30</a:t>
            </a:r>
          </a:p>
          <a:p>
            <a:r>
              <a:rPr lang="sr-Latn-RS" sz="3200" b="1" u="sng" dirty="0" smtClean="0"/>
              <a:t>Druga grupa</a:t>
            </a:r>
            <a:r>
              <a:rPr lang="sr-Latn-RS" sz="3200" dirty="0" smtClean="0"/>
              <a:t> dolazi u </a:t>
            </a:r>
            <a:r>
              <a:rPr lang="sr-Latn-RS" sz="3200" b="1" u="sng" dirty="0" smtClean="0"/>
              <a:t>11:15</a:t>
            </a:r>
          </a:p>
        </p:txBody>
      </p:sp>
    </p:spTree>
    <p:extLst>
      <p:ext uri="{BB962C8B-B14F-4D97-AF65-F5344CB8AC3E}">
        <p14:creationId xmlns:p14="http://schemas.microsoft.com/office/powerpoint/2010/main" val="41002576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90210" y="188259"/>
            <a:ext cx="3802060" cy="6562165"/>
          </a:xfrm>
        </p:spPr>
        <p:txBody>
          <a:bodyPr/>
          <a:lstStyle/>
          <a:p>
            <a:r>
              <a:rPr lang="sr-Latn-RS" b="1" u="sng" dirty="0" smtClean="0"/>
              <a:t>PRVA GRUPA</a:t>
            </a:r>
            <a:endParaRPr lang="sr-Latn-RS" dirty="0" smtClean="0"/>
          </a:p>
          <a:p>
            <a:r>
              <a:rPr lang="sr-Latn-RS" dirty="0" smtClean="0"/>
              <a:t>Hajder Aleksandra</a:t>
            </a:r>
          </a:p>
          <a:p>
            <a:r>
              <a:rPr lang="sr-Latn-RS" dirty="0" smtClean="0"/>
              <a:t>Trivundža Jovana</a:t>
            </a:r>
          </a:p>
          <a:p>
            <a:r>
              <a:rPr lang="sr-Latn-RS" dirty="0" smtClean="0"/>
              <a:t>Viši Jovana</a:t>
            </a:r>
          </a:p>
          <a:p>
            <a:r>
              <a:rPr lang="sr-Latn-RS" dirty="0" smtClean="0"/>
              <a:t>Todorović Teodora</a:t>
            </a:r>
          </a:p>
          <a:p>
            <a:r>
              <a:rPr lang="sr-Latn-RS" dirty="0" smtClean="0"/>
              <a:t>Pavlović Dajana</a:t>
            </a:r>
          </a:p>
          <a:p>
            <a:r>
              <a:rPr lang="sr-Latn-RS" dirty="0" smtClean="0"/>
              <a:t>Ninić Milica</a:t>
            </a:r>
          </a:p>
          <a:p>
            <a:r>
              <a:rPr lang="sr-Latn-RS" dirty="0" smtClean="0"/>
              <a:t>Radanović Dragana</a:t>
            </a:r>
          </a:p>
          <a:p>
            <a:r>
              <a:rPr lang="sr-Latn-RS" dirty="0" smtClean="0"/>
              <a:t>Pajkić Ana</a:t>
            </a:r>
          </a:p>
          <a:p>
            <a:r>
              <a:rPr lang="sr-Latn-RS" dirty="0" smtClean="0"/>
              <a:t>Knežić Sanja</a:t>
            </a:r>
          </a:p>
          <a:p>
            <a:r>
              <a:rPr lang="sr-Latn-RS" dirty="0" smtClean="0"/>
              <a:t>Bojičić Tamara</a:t>
            </a:r>
          </a:p>
          <a:p>
            <a:r>
              <a:rPr lang="sr-Latn-RS" dirty="0" smtClean="0"/>
              <a:t>Vasić Sara</a:t>
            </a:r>
          </a:p>
          <a:p>
            <a:r>
              <a:rPr lang="sr-Latn-RS" dirty="0" smtClean="0"/>
              <a:t>Nikolić Maja</a:t>
            </a:r>
          </a:p>
          <a:p>
            <a:r>
              <a:rPr lang="sr-Latn-RS" dirty="0" smtClean="0"/>
              <a:t>Ilić Nataša</a:t>
            </a:r>
          </a:p>
          <a:p>
            <a:r>
              <a:rPr lang="sr-Latn-RS" dirty="0" smtClean="0"/>
              <a:t>Marčetić Ksenija</a:t>
            </a:r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6845207" y="188259"/>
            <a:ext cx="4732711" cy="619012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20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8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6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5pPr>
            <a:lvl6pPr marL="2506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9pPr>
          </a:lstStyle>
          <a:p>
            <a:r>
              <a:rPr lang="sr-Latn-RS" b="1" u="sng" smtClean="0"/>
              <a:t>DRUGA GUPA</a:t>
            </a:r>
          </a:p>
          <a:p>
            <a:r>
              <a:rPr lang="sr-Latn-RS" smtClean="0"/>
              <a:t>Lasković Bojana</a:t>
            </a:r>
          </a:p>
          <a:p>
            <a:r>
              <a:rPr lang="sr-Latn-RS" smtClean="0"/>
              <a:t>Smardžić Vanja</a:t>
            </a:r>
          </a:p>
          <a:p>
            <a:r>
              <a:rPr lang="sr-Latn-RS" smtClean="0"/>
              <a:t>Strainović Jelena</a:t>
            </a:r>
          </a:p>
          <a:p>
            <a:r>
              <a:rPr lang="sr-Latn-RS" smtClean="0"/>
              <a:t>Janjušević Vanja</a:t>
            </a:r>
          </a:p>
          <a:p>
            <a:r>
              <a:rPr lang="sr-Latn-RS" smtClean="0"/>
              <a:t>Bojanić Bojana</a:t>
            </a:r>
          </a:p>
          <a:p>
            <a:r>
              <a:rPr lang="sr-Latn-RS" smtClean="0"/>
              <a:t>Grbić Jelena</a:t>
            </a:r>
          </a:p>
          <a:p>
            <a:r>
              <a:rPr lang="sr-Latn-RS" smtClean="0"/>
              <a:t>Novak Milica</a:t>
            </a:r>
          </a:p>
          <a:p>
            <a:r>
              <a:rPr lang="sr-Latn-RS" smtClean="0"/>
              <a:t>Popović Jovana</a:t>
            </a:r>
          </a:p>
          <a:p>
            <a:r>
              <a:rPr lang="sr-Latn-RS" smtClean="0"/>
              <a:t>Gvozden Una</a:t>
            </a:r>
          </a:p>
          <a:p>
            <a:r>
              <a:rPr lang="sr-Latn-RS" smtClean="0"/>
              <a:t>Mučalov Sanja</a:t>
            </a:r>
          </a:p>
          <a:p>
            <a:r>
              <a:rPr lang="sr-Latn-RS" smtClean="0"/>
              <a:t>Aksić Marina</a:t>
            </a:r>
          </a:p>
          <a:p>
            <a:r>
              <a:rPr lang="sr-Latn-RS" smtClean="0"/>
              <a:t>Mostafa Dragana</a:t>
            </a:r>
          </a:p>
          <a:p>
            <a:r>
              <a:rPr lang="sr-Latn-RS" smtClean="0"/>
              <a:t>Trtica Jelena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21016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7680" y="391886"/>
            <a:ext cx="11399520" cy="6156960"/>
          </a:xfrm>
        </p:spPr>
        <p:txBody>
          <a:bodyPr/>
          <a:lstStyle/>
          <a:p>
            <a:r>
              <a:rPr lang="sr-Latn-RS" sz="3200" dirty="0"/>
              <a:t>Odbrana seminarkih radova je predviđena za 10.5.</a:t>
            </a:r>
          </a:p>
          <a:p>
            <a:r>
              <a:rPr lang="sr-Latn-RS" sz="3200" dirty="0"/>
              <a:t>Potrebno je napraviti kratku i sažetu PowerPoint prezentaciju </a:t>
            </a:r>
          </a:p>
          <a:p>
            <a:r>
              <a:rPr lang="sr-Latn-RS" sz="3200" dirty="0"/>
              <a:t>Studenti koji su napisali seminarski rad, a ne pojave se na odbrani, ostvariće 10 od maksimalnih 15 poena, ali su u obavezi da rad pošalju na mejl do početka predavanja samo u Word </a:t>
            </a:r>
            <a:r>
              <a:rPr lang="sr-Latn-RS" sz="3200" dirty="0" smtClean="0"/>
              <a:t>formatu</a:t>
            </a:r>
          </a:p>
          <a:p>
            <a:pPr marL="0" indent="0">
              <a:buNone/>
            </a:pPr>
            <a:endParaRPr lang="sr-Latn-RS" sz="32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5248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2514" y="487680"/>
            <a:ext cx="11234057" cy="5965371"/>
          </a:xfrm>
        </p:spPr>
        <p:txBody>
          <a:bodyPr>
            <a:normAutofit/>
          </a:bodyPr>
          <a:lstStyle/>
          <a:p>
            <a:r>
              <a:rPr lang="sr-Latn-RS" sz="3200" dirty="0" smtClean="0"/>
              <a:t>Kolokvijum će se održati u terminu predavanja u ponedeljak </a:t>
            </a:r>
            <a:r>
              <a:rPr lang="sr-Latn-RS" sz="3200" b="1" u="sng" dirty="0" smtClean="0"/>
              <a:t>17.5.</a:t>
            </a:r>
            <a:r>
              <a:rPr lang="sr-Latn-RS" sz="3200" dirty="0" smtClean="0"/>
              <a:t> </a:t>
            </a:r>
          </a:p>
          <a:p>
            <a:r>
              <a:rPr lang="sr-Latn-RS" sz="3200" dirty="0" smtClean="0"/>
              <a:t>Raspored grupa i satnica su isti kao i za prvo predavanje</a:t>
            </a:r>
          </a:p>
          <a:p>
            <a:endParaRPr lang="sr-Latn-RS" sz="3200" dirty="0"/>
          </a:p>
          <a:p>
            <a:r>
              <a:rPr lang="sr-Latn-RS" sz="3200" b="1" u="sng" dirty="0" smtClean="0"/>
              <a:t>NOŠENJE ZAŠTITNIH MASKI JE OBAVEZNO I STUDENTI KOJI NE BUDU IMALI MASKU, NEĆE MOĆI DA PRISUSTVUJU NASTAVI</a:t>
            </a:r>
            <a:endParaRPr lang="en-US" sz="3200" b="1" u="sng" dirty="0"/>
          </a:p>
        </p:txBody>
      </p:sp>
    </p:spTree>
    <p:extLst>
      <p:ext uri="{BB962C8B-B14F-4D97-AF65-F5344CB8AC3E}">
        <p14:creationId xmlns:p14="http://schemas.microsoft.com/office/powerpoint/2010/main" val="19061139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42</TotalTime>
  <Words>203</Words>
  <Application>Microsoft Office PowerPoint</Application>
  <PresentationFormat>Widescreen</PresentationFormat>
  <Paragraphs>43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Century Gothic</vt:lpstr>
      <vt:lpstr>Wingdings 3</vt:lpstr>
      <vt:lpstr>Ion</vt:lpstr>
      <vt:lpstr>OBAVEŠTENJE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OBAVEŠTENJE</dc:title>
  <dc:creator>Filip</dc:creator>
  <cp:lastModifiedBy>Filip</cp:lastModifiedBy>
  <cp:revision>5</cp:revision>
  <dcterms:created xsi:type="dcterms:W3CDTF">2021-05-05T14:17:35Z</dcterms:created>
  <dcterms:modified xsi:type="dcterms:W3CDTF">2021-05-05T14:59:46Z</dcterms:modified>
</cp:coreProperties>
</file>