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5/10/2021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dirty="0"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dirty="0"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dirty="0"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dirty="0"/>
              <a:t>5/10/2021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dirty="0"/>
              <a:t>5/10/2021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dirty="0"/>
              <a:t>5/10/2021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dirty="0"/>
              <a:t>5/10/2021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dirty="0"/>
              <a:t>5/10/2021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5/10/2021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66" y="313509"/>
            <a:ext cx="11625943" cy="6235337"/>
          </a:xfrm>
        </p:spPr>
        <p:txBody>
          <a:bodyPr>
            <a:normAutofit fontScale="92500" lnSpcReduction="10000"/>
          </a:bodyPr>
          <a:lstStyle/>
          <a:p>
            <a:r>
              <a:rPr lang="en-GB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PONEDELJAK 17.5.</a:t>
            </a:r>
          </a:p>
          <a:p>
            <a:r>
              <a:rPr lang="en-GB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Svi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student </a:t>
            </a:r>
            <a:r>
              <a:rPr lang="en-GB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nisu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prezentovali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seminarski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rad, a </a:t>
            </a: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žele to da urade, mogu da dođu u </a:t>
            </a:r>
            <a:r>
              <a:rPr lang="sr-Latn-R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učionicu broj 1 u 11:30</a:t>
            </a: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treba da naprave </a:t>
            </a:r>
            <a:r>
              <a:rPr lang="sr-Latn-R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PowerPoint prezentaciju</a:t>
            </a: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(na taj način će ostvariti 15 poena)</a:t>
            </a:r>
          </a:p>
          <a:p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Studenti koji ne žele da prezentuju rad, mogu u </a:t>
            </a:r>
            <a:r>
              <a:rPr lang="sr-Latn-R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Word formatu</a:t>
            </a: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 ga pošalju </a:t>
            </a:r>
            <a:r>
              <a:rPr lang="sr-Latn-R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narednog ponedeljka</a:t>
            </a: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na </a:t>
            </a:r>
            <a:r>
              <a:rPr lang="sr-Latn-R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taj način da </a:t>
            </a: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ostvare 10 poena</a:t>
            </a:r>
          </a:p>
          <a:p>
            <a:endParaRPr lang="sr-Latn-R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PONEDELJAK 24.5.</a:t>
            </a:r>
          </a:p>
          <a:p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Nema nastave iz predmeta </a:t>
            </a:r>
            <a:r>
              <a:rPr lang="sr-Latn-R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aktivnosti u prirodi</a:t>
            </a:r>
          </a:p>
          <a:p>
            <a:endParaRPr lang="sr-Latn-R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KOLOKVIJUM I ISPIT</a:t>
            </a:r>
            <a:endParaRPr lang="sr-Latn-R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Kolokvijum i ispit iz predmeta </a:t>
            </a:r>
            <a:r>
              <a:rPr lang="sr-Latn-R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aktivnosti u prirodi</a:t>
            </a: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će se održati </a:t>
            </a:r>
            <a:r>
              <a:rPr lang="sr-Latn-R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16.6.</a:t>
            </a: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Sva pitanja će biti </a:t>
            </a:r>
            <a:r>
              <a:rPr lang="sr-Latn-R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jednom testu</a:t>
            </a: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koji će ukupno nositi </a:t>
            </a:r>
            <a:r>
              <a:rPr lang="sr-Latn-R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70</a:t>
            </a:r>
            <a:r>
              <a:rPr lang="sr-Latn-R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poena</a:t>
            </a:r>
          </a:p>
          <a:p>
            <a:r>
              <a:rPr lang="sr-Latn-R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Isti taj dan</a:t>
            </a: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će biti i upis ocena u dogovrenom terminu</a:t>
            </a:r>
          </a:p>
          <a:p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Raspored grupa za polaganje ispita će biti objavljen nakon završene prijave ispita</a:t>
            </a:r>
          </a:p>
          <a:p>
            <a:endParaRPr lang="sr-Latn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KONSULTACIJE</a:t>
            </a:r>
          </a:p>
          <a:p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Ponedeljkom od 13h do 15h u kabinetu </a:t>
            </a:r>
            <a:r>
              <a:rPr lang="sr-Latn-R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kabinetu broj 6</a:t>
            </a:r>
            <a:endParaRPr lang="sr-Latn-R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Latn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445367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14</TotalTime>
  <Words>140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 Light</vt:lpstr>
      <vt:lpstr>Times New Roman</vt:lpstr>
      <vt:lpstr>Metropolitan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Filip</dc:creator>
  <cp:lastModifiedBy>Filip</cp:lastModifiedBy>
  <cp:revision>2</cp:revision>
  <dcterms:created xsi:type="dcterms:W3CDTF">2021-05-10T11:47:45Z</dcterms:created>
  <dcterms:modified xsi:type="dcterms:W3CDTF">2021-05-10T12:02:13Z</dcterms:modified>
</cp:coreProperties>
</file>