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ADE3432-1751-42B5-A4C6-227DF5CBBB77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2F3FB32-A483-4DFB-829C-804077B79DC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E3432-1751-42B5-A4C6-227DF5CBBB77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FB32-A483-4DFB-829C-804077B79D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E3432-1751-42B5-A4C6-227DF5CBBB77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FB32-A483-4DFB-829C-804077B79D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ADE3432-1751-42B5-A4C6-227DF5CBBB77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2F3FB32-A483-4DFB-829C-804077B79DC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ADE3432-1751-42B5-A4C6-227DF5CBBB77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2F3FB32-A483-4DFB-829C-804077B79DC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E3432-1751-42B5-A4C6-227DF5CBBB77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FB32-A483-4DFB-829C-804077B79DC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E3432-1751-42B5-A4C6-227DF5CBBB77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FB32-A483-4DFB-829C-804077B79DC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ADE3432-1751-42B5-A4C6-227DF5CBBB77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2F3FB32-A483-4DFB-829C-804077B79DC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E3432-1751-42B5-A4C6-227DF5CBBB77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FB32-A483-4DFB-829C-804077B79D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ADE3432-1751-42B5-A4C6-227DF5CBBB77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2F3FB32-A483-4DFB-829C-804077B79DCB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ADE3432-1751-42B5-A4C6-227DF5CBBB77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2F3FB32-A483-4DFB-829C-804077B79DCB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ADE3432-1751-42B5-A4C6-227DF5CBBB77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2F3FB32-A483-4DFB-829C-804077B79DC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5736" y="1772816"/>
            <a:ext cx="6172200" cy="1894362"/>
          </a:xfrm>
        </p:spPr>
        <p:txBody>
          <a:bodyPr/>
          <a:lstStyle/>
          <a:p>
            <a:r>
              <a:rPr lang="sr-Latn-RS" dirty="0" smtClean="0"/>
              <a:t>AKTIVNOSTI NA SNEGU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sr-Latn-RS" sz="2600" dirty="0"/>
              <a:t>Na snegu se mogu izvoditi sledeće aktivnosti: igre na snegu i sa snegom, sankanje i skijanje. Na ledu se može vežbati klizanje.</a:t>
            </a:r>
            <a:endParaRPr lang="en-US" sz="2600" dirty="0"/>
          </a:p>
          <a:p>
            <a:r>
              <a:rPr lang="sr-Latn-RS" sz="2600" dirty="0"/>
              <a:t>Aktivnosti na snegu i ledu, uz istovremeni boravak na svežem vazduhu i suncu, pozitivno deluju na povećanje otpornosti organizma, poboljšanje rada organa za disanje, krvotoka, organa za varenje, nervnog sistema, aparata za kretanje, kao i na razvoj koordinacije pokreta, ravnoteže, okretnosti i spretnosti. </a:t>
            </a:r>
            <a:endParaRPr lang="sr-Latn-RS" sz="2600" dirty="0" smtClean="0"/>
          </a:p>
          <a:p>
            <a:r>
              <a:rPr lang="sr-Latn-RS" sz="2600" dirty="0" smtClean="0"/>
              <a:t>Osim </a:t>
            </a:r>
            <a:r>
              <a:rPr lang="sr-Latn-RS" sz="2600" dirty="0"/>
              <a:t>toga, uticaji mogu biti značajni i na razvoj odvažnosti, smopouzdanja, upornosti i na međusobnu saradnju dece.</a:t>
            </a:r>
            <a:endParaRPr lang="en-US" sz="26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lvl="0"/>
            <a:r>
              <a:rPr lang="sr-Latn-RS" b="1" dirty="0"/>
              <a:t>Organizaciona i metodička uputstva.</a:t>
            </a:r>
            <a:endParaRPr lang="en-US" dirty="0"/>
          </a:p>
          <a:p>
            <a:r>
              <a:rPr lang="sr-Latn-RS" sz="2400" dirty="0"/>
              <a:t>Ove aktivnosti se izvode pri niskim temperaturama zbog čega deca treba da su obučena i obuvena na adekvatan način.</a:t>
            </a:r>
            <a:endParaRPr lang="en-US" sz="2400" dirty="0"/>
          </a:p>
          <a:p>
            <a:r>
              <a:rPr lang="sr-Latn-RS" sz="2400" dirty="0"/>
              <a:t>Odeća i obuća ne smeju sprečavati kretanje i pokrete.</a:t>
            </a:r>
            <a:endParaRPr lang="en-US" sz="2400" dirty="0"/>
          </a:p>
          <a:p>
            <a:r>
              <a:rPr lang="sr-Latn-RS" sz="2400" dirty="0"/>
              <a:t>Po prestanku aktivnosti decu treba ponovo utopliti. Tokom aktivnosti ne sme biti mnogo stajanja i nepotrebnih pauza za objašnjenja</a:t>
            </a:r>
            <a:endParaRPr lang="en-US" sz="2400" dirty="0"/>
          </a:p>
          <a:p>
            <a:r>
              <a:rPr lang="sr-Latn-RS" sz="2400" dirty="0"/>
              <a:t>U toku, a i nakon svih aktivnosti na snegu i ledu, treba voditi računa o korelaciji sa </a:t>
            </a:r>
            <a:endParaRPr lang="en-US" sz="2400" dirty="0"/>
          </a:p>
          <a:p>
            <a:r>
              <a:rPr lang="sr-Latn-RS" sz="2400" dirty="0"/>
              <a:t>ostalim vaspitno-obrazovnim oblastima. </a:t>
            </a:r>
            <a:endParaRPr lang="en-US" sz="2400" dirty="0"/>
          </a:p>
          <a:p>
            <a:endParaRPr lang="en-US" dirty="0"/>
          </a:p>
        </p:txBody>
      </p:sp>
      <p:sp>
        <p:nvSpPr>
          <p:cNvPr id="1027" name="AutoShape 3" descr="4 razloga zašto deca treba da provode vreme na sneg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" name="AutoShape 5" descr="4 razloga zašto deca treba da provode vreme na sneg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" name="AutoShape 7" descr="4 razloga zašto deca treba da provode vreme na sneg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3" name="Picture 9" descr="deca sn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4437112"/>
            <a:ext cx="2813940" cy="21237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sr-Latn-RS" b="1" dirty="0"/>
              <a:t>Igre i vežbe na snegu</a:t>
            </a:r>
            <a:endParaRPr lang="en-US" dirty="0"/>
          </a:p>
          <a:p>
            <a:r>
              <a:rPr lang="sr-Latn-RS" sz="2800" dirty="0"/>
              <a:t>Na snegu se mogu upražnjavati raznovrsne </a:t>
            </a:r>
            <a:r>
              <a:rPr lang="sr-Latn-RS" sz="2800" i="1" dirty="0"/>
              <a:t>igrolike vežbe</a:t>
            </a:r>
            <a:r>
              <a:rPr lang="sr-Latn-RS" sz="2800" dirty="0"/>
              <a:t>, kao što su: hodanje dugim koracima kroz neutaban sneg („Kao divovi“), hodanje u snegu sa visokim dizanjem kolena („Kao rode u bari“), tabananje snega i pravljenje raznih slika (sunca, cveta, zvezde i sl.), </a:t>
            </a:r>
            <a:r>
              <a:rPr lang="sr-Latn-RS" sz="2800" dirty="0" smtClean="0"/>
              <a:t>...</a:t>
            </a:r>
          </a:p>
          <a:p>
            <a:r>
              <a:rPr lang="sr-Latn-RS" sz="2800" dirty="0" smtClean="0"/>
              <a:t>Osim igrolikih vežbi potrebno je u radu sa decom koristiti što više </a:t>
            </a:r>
            <a:r>
              <a:rPr lang="sr-Latn-RS" sz="2800" i="1" dirty="0" smtClean="0"/>
              <a:t>igara</a:t>
            </a:r>
            <a:r>
              <a:rPr lang="sr-Latn-RS" sz="2800" dirty="0" smtClean="0"/>
              <a:t> kao što su: jednostavne i složene hvatalice, razne vrste igara pretrčavanja i rastrčavanja, razne vrste takmičenja sa ciljem: „Ko će bolje i lepše?“ - da napravi Sneška belića, „Ko će brže?“ - da napravi veću grudvu snega ili prenese veliku grudvu snega i sl. Osim toga, interesantne su igre u kolu oko Sneška, prolazak voza kroz sneg, takmičenje dve ekipe (grupe) u grudvanju itd.</a:t>
            </a:r>
            <a:endParaRPr lang="en-US" sz="2800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 descr="ŠOKANTAN PRIZOR U SARAJEVU: Deca ostavljena sama napolju na snegu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8436" name="Picture 4" descr="Sn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3888432" cy="2916324"/>
          </a:xfrm>
          <a:prstGeom prst="rect">
            <a:avLst/>
          </a:prstGeom>
          <a:noFill/>
        </p:spPr>
      </p:pic>
      <p:pic>
        <p:nvPicPr>
          <p:cNvPr id="18438" name="Picture 6" descr="https://www.mojpedijatar.co.rs/wp-content/uploads/2018/12/sneg-px-640x36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3501008"/>
            <a:ext cx="4937691" cy="2808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467600" cy="4873752"/>
          </a:xfrm>
        </p:spPr>
        <p:txBody>
          <a:bodyPr/>
          <a:lstStyle/>
          <a:p>
            <a:r>
              <a:rPr lang="sr-Latn-RS" dirty="0" smtClean="0"/>
              <a:t>Zadaci</a:t>
            </a:r>
          </a:p>
          <a:p>
            <a:pPr lvl="1"/>
            <a:r>
              <a:rPr lang="sr-Latn-RS" dirty="0" smtClean="0"/>
              <a:t>Koje se aktivnosti mogu sprovoditi na snegu?</a:t>
            </a:r>
          </a:p>
          <a:p>
            <a:pPr lvl="1"/>
            <a:r>
              <a:rPr lang="sr-Latn-RS" smtClean="0"/>
              <a:t>Kakva je organizacija aktivnosti na snegu?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2950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</TotalTime>
  <Words>348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Century Schoolbook</vt:lpstr>
      <vt:lpstr>Wingdings</vt:lpstr>
      <vt:lpstr>Wingdings 2</vt:lpstr>
      <vt:lpstr>Oriel</vt:lpstr>
      <vt:lpstr>AKTIVNOSTI NA SNEGU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AKTIVNOSTI NA SNEGU</dc:title>
  <dc:creator>Filip</dc:creator>
  <cp:lastModifiedBy>Filip</cp:lastModifiedBy>
  <cp:revision>3</cp:revision>
  <dcterms:created xsi:type="dcterms:W3CDTF">2020-04-16T09:43:54Z</dcterms:created>
  <dcterms:modified xsi:type="dcterms:W3CDTF">2021-02-07T20:06:10Z</dcterms:modified>
</cp:coreProperties>
</file>