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615C6D-E0FD-4B66-9176-4940F897E3F5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205DF2-D8BF-4F0A-A777-4B40DE3CA45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6843536" cy="1800200"/>
          </a:xfrm>
        </p:spPr>
        <p:txBody>
          <a:bodyPr/>
          <a:lstStyle/>
          <a:p>
            <a:r>
              <a:rPr lang="sr-Latn-RS" dirty="0" smtClean="0"/>
              <a:t>AKTIVNOSTI U VODI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04812"/>
            <a:ext cx="8229600" cy="5832499"/>
          </a:xfrm>
        </p:spPr>
        <p:txBody>
          <a:bodyPr>
            <a:normAutofit/>
          </a:bodyPr>
          <a:lstStyle/>
          <a:p>
            <a:r>
              <a:rPr lang="sr-Latn-RS" sz="2400" dirty="0"/>
              <a:t>Kada govorimo o aktivnostima predškolske dece u vodi mislimo na igre i vežbe u vodi i plivanje</a:t>
            </a:r>
            <a:r>
              <a:rPr lang="sr-Latn-RS" sz="2400" dirty="0" smtClean="0"/>
              <a:t>.</a:t>
            </a:r>
            <a:r>
              <a:rPr lang="sr-Latn-RS" sz="2400" dirty="0"/>
              <a:t> </a:t>
            </a:r>
            <a:endParaRPr lang="sr-Latn-RS" sz="2400" dirty="0" smtClean="0"/>
          </a:p>
          <a:p>
            <a:r>
              <a:rPr lang="sr-Latn-RS" sz="2400" dirty="0" smtClean="0"/>
              <a:t>Voda </a:t>
            </a:r>
            <a:r>
              <a:rPr lang="sr-Latn-RS" sz="2400" dirty="0"/>
              <a:t>je značajna za povećanje otpornosti i stvaranje sposobnosti organizma da se prilagođava različitim temperaturnim uslovima, tj. razvoju  sposobnosti termoregulacije. </a:t>
            </a:r>
            <a:endParaRPr lang="sr-Latn-RS" sz="2400" dirty="0" smtClean="0"/>
          </a:p>
          <a:p>
            <a:r>
              <a:rPr lang="sr-Latn-RS" sz="2400" dirty="0" smtClean="0"/>
              <a:t>Osim </a:t>
            </a:r>
            <a:r>
              <a:rPr lang="sr-Latn-RS" sz="2400" dirty="0"/>
              <a:t>toga, telesne aktivnosti u vodi poboljšavaju rad unutrašnjih organa, pre svega disanja, krvotoka i organa za varenje. </a:t>
            </a:r>
            <a:endParaRPr lang="sr-Latn-RS" sz="2400" dirty="0" smtClean="0"/>
          </a:p>
        </p:txBody>
      </p:sp>
      <p:pic>
        <p:nvPicPr>
          <p:cNvPr id="5122" name="Picture 2" descr="PLIVANJE: Deca od 3 godine - Dečiji sportski klub Champ 07, Novi S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05064"/>
            <a:ext cx="4876800" cy="23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Doprinose pokretljivosti svih zglobova, jačanju svih mišićnih grupa, utiču na formiranje pravilnog držanja tela i razvoj koordinacije pokreta nogu i ruku. </a:t>
            </a:r>
          </a:p>
          <a:p>
            <a:r>
              <a:rPr lang="sr-Latn-RS" sz="2400" dirty="0" smtClean="0"/>
              <a:t>Ove aktivnosti služe i psihičkom opuštanju.</a:t>
            </a:r>
          </a:p>
          <a:p>
            <a:r>
              <a:rPr lang="sr-Latn-RS" sz="2400" dirty="0" smtClean="0"/>
              <a:t>Stiču </a:t>
            </a:r>
            <a:r>
              <a:rPr lang="sr-Latn-RS" sz="2400" dirty="0"/>
              <a:t>se navike ponašanja na plivalištu kao što su: nošenje opreme za plivanje (peškira, sapuna, papuča), obavezno higijensko tuširanje pre i posle boravka u vodi i sl. </a:t>
            </a:r>
            <a:endParaRPr lang="en-US" sz="2400" dirty="0"/>
          </a:p>
        </p:txBody>
      </p:sp>
      <p:pic>
        <p:nvPicPr>
          <p:cNvPr id="4098" name="Picture 2" descr="ŠKOLA PLIVANJA - Dečiji sportski klub Champ 07, Novi S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4156720" cy="31175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/>
          </a:bodyPr>
          <a:lstStyle/>
          <a:p>
            <a:r>
              <a:rPr lang="sr-Latn-RS" b="1" u="sng" dirty="0"/>
              <a:t>Za aktivnosti u vodi potrebno je ispuniti niz </a:t>
            </a:r>
            <a:r>
              <a:rPr lang="sr-Latn-RS" b="1" u="sng" dirty="0" smtClean="0"/>
              <a:t>uslova</a:t>
            </a:r>
          </a:p>
          <a:p>
            <a:r>
              <a:rPr lang="sr-Latn-RS" dirty="0"/>
              <a:t>Pre svega, potrebno je obezbediti odgovarajuću vodenu površinu.</a:t>
            </a:r>
            <a:endParaRPr lang="en-US" dirty="0"/>
          </a:p>
          <a:p>
            <a:r>
              <a:rPr lang="sr-Latn-RS" dirty="0"/>
              <a:t>Poželjna temperatura vode treba da je oko 30°C. </a:t>
            </a:r>
            <a:endParaRPr lang="en-US" dirty="0"/>
          </a:p>
          <a:p>
            <a:r>
              <a:rPr lang="sr-Latn-RS" dirty="0"/>
              <a:t>Ulazak sa obale treba da je pristupačan - lak sa postepenim povećanjem dubine. </a:t>
            </a:r>
            <a:endParaRPr lang="en-US" dirty="0"/>
          </a:p>
          <a:p>
            <a:r>
              <a:rPr lang="sr-Latn-RS" dirty="0"/>
              <a:t>Prostor za aktivnosti treba da je obeležen plutajućim graničnicima (oznakama).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r>
              <a:rPr lang="sr-Latn-RS" dirty="0" smtClean="0"/>
              <a:t>Aktivnosti </a:t>
            </a:r>
            <a:r>
              <a:rPr lang="sr-Latn-RS" dirty="0"/>
              <a:t>u vodi treba da vodi instruktor plivanja ili vaspitač, koji treba da je odličan plivač i osposobljen za obučavanje plivanja i spašavanje davljenika.</a:t>
            </a:r>
            <a:endParaRPr lang="en-US" dirty="0"/>
          </a:p>
          <a:p>
            <a:r>
              <a:rPr lang="sr-Latn-RS" dirty="0"/>
              <a:t>Vaspitač treba da ima pomoćnika</a:t>
            </a:r>
            <a:endParaRPr lang="en-US" dirty="0"/>
          </a:p>
          <a:p>
            <a:r>
              <a:rPr lang="sr-Latn-RS" dirty="0"/>
              <a:t>Grupa sa kojom se vežba ne treba da prelazi 10 dece.</a:t>
            </a:r>
            <a:endParaRPr lang="en-US" dirty="0"/>
          </a:p>
          <a:p>
            <a:r>
              <a:rPr lang="sr-Latn-RS" dirty="0"/>
              <a:t>Vaspitač uvek prvi ulazi u vodu i staje  na udaljeniji deo od obale, licem okrenut ka deci (obali), a deca su obično u vrsti ispred njega. 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deca plivan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933056"/>
            <a:ext cx="3804393" cy="2539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sr-Latn-RS" b="1" u="sng" dirty="0"/>
              <a:t>Nakon obezbeđivanja osnovnih uslova za rad proces aktivnosti u vodi može da se odvija sledećim redosledom: </a:t>
            </a:r>
            <a:endParaRPr lang="en-US" b="1" u="sng" dirty="0"/>
          </a:p>
          <a:p>
            <a:pPr lvl="0"/>
            <a:r>
              <a:rPr lang="sr-Latn-RS" dirty="0"/>
              <a:t>Igre i igrolike </a:t>
            </a:r>
            <a:r>
              <a:rPr lang="sr-Latn-RS" dirty="0" smtClean="0"/>
              <a:t>vežbe</a:t>
            </a:r>
            <a:endParaRPr lang="en-US" dirty="0"/>
          </a:p>
          <a:p>
            <a:pPr lvl="0"/>
            <a:r>
              <a:rPr lang="sr-Latn-RS" dirty="0"/>
              <a:t>Vežbe ronjenja i disanja u </a:t>
            </a:r>
            <a:r>
              <a:rPr lang="sr-Latn-RS" dirty="0" smtClean="0"/>
              <a:t>vodi</a:t>
            </a:r>
            <a:endParaRPr lang="en-US" dirty="0"/>
          </a:p>
          <a:p>
            <a:pPr lvl="0"/>
            <a:r>
              <a:rPr lang="sr-Latn-RS" dirty="0"/>
              <a:t>Vežbe plutanja i zauzimanja horizontalnog položaja na </a:t>
            </a:r>
            <a:r>
              <a:rPr lang="sr-Latn-RS" dirty="0" smtClean="0"/>
              <a:t>vodi</a:t>
            </a:r>
            <a:endParaRPr lang="en-US" dirty="0"/>
          </a:p>
          <a:p>
            <a:pPr lvl="0"/>
            <a:r>
              <a:rPr lang="sr-Latn-RS" dirty="0"/>
              <a:t>Vežba klizanja po </a:t>
            </a:r>
            <a:r>
              <a:rPr lang="sr-Latn-RS" dirty="0" smtClean="0"/>
              <a:t>vodi</a:t>
            </a:r>
            <a:endParaRPr lang="en-US" dirty="0"/>
          </a:p>
          <a:p>
            <a:pPr lvl="0"/>
            <a:r>
              <a:rPr lang="sr-Latn-RS" dirty="0"/>
              <a:t>Vežbe okretanja u </a:t>
            </a:r>
            <a:r>
              <a:rPr lang="sr-Latn-RS" dirty="0" smtClean="0"/>
              <a:t>vodi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2232248"/>
          </a:xfrm>
        </p:spPr>
        <p:txBody>
          <a:bodyPr/>
          <a:lstStyle/>
          <a:p>
            <a:r>
              <a:rPr lang="sr-Latn-RS" dirty="0" smtClean="0"/>
              <a:t>Zadaci</a:t>
            </a:r>
          </a:p>
          <a:p>
            <a:pPr lvl="1"/>
            <a:r>
              <a:rPr lang="sr-Latn-RS" dirty="0" smtClean="0"/>
              <a:t>Zašto je voda značajna?</a:t>
            </a:r>
          </a:p>
          <a:p>
            <a:pPr lvl="1"/>
            <a:r>
              <a:rPr lang="sr-Latn-RS" dirty="0" smtClean="0"/>
              <a:t>Koje uslove je potrebno ispuniti prilikom sprovođenja aktivnosti u prirodi</a:t>
            </a:r>
            <a:r>
              <a:rPr lang="sr-Latn-RS" dirty="0" smtClean="0"/>
              <a:t>?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3501008"/>
            <a:ext cx="79928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NAPOMENA </a:t>
            </a:r>
          </a:p>
          <a:p>
            <a:endParaRPr lang="en-GB" sz="2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Zadaci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sr-Latn-R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šalju do petka tekuće nedelje do 12:00h</a:t>
            </a:r>
          </a:p>
          <a:p>
            <a:endParaRPr lang="sr-Latn-R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 zadaci koje pošaljete posle tog vremena, neće biti uvaženi bez obzira na opravdanje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98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342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Times New Roman</vt:lpstr>
      <vt:lpstr>Wingdings 2</vt:lpstr>
      <vt:lpstr>Flow</vt:lpstr>
      <vt:lpstr>AKTIVNOSTI U VODI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AKTIVNOSTI U VODI</dc:title>
  <dc:creator>Filip</dc:creator>
  <cp:lastModifiedBy>Filip</cp:lastModifiedBy>
  <cp:revision>5</cp:revision>
  <dcterms:created xsi:type="dcterms:W3CDTF">2020-04-16T09:26:11Z</dcterms:created>
  <dcterms:modified xsi:type="dcterms:W3CDTF">2021-03-14T17:25:48Z</dcterms:modified>
</cp:coreProperties>
</file>