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D82925-0202-4586-BF0A-715C8D1B717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7A87A8-B599-4038-B1B0-DC2CCBE2C73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924944"/>
            <a:ext cx="7406640" cy="1472184"/>
          </a:xfrm>
        </p:spPr>
        <p:txBody>
          <a:bodyPr>
            <a:normAutofit fontScale="90000"/>
          </a:bodyPr>
          <a:lstStyle/>
          <a:p>
            <a:pPr lvl="0" algn="ctr"/>
            <a:r>
              <a:rPr lang="sr-Latn-RS" b="1" dirty="0"/>
              <a:t>REKREATIVNE AKTIVNOSTI U PRIRODI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Zadaci</a:t>
            </a:r>
          </a:p>
          <a:p>
            <a:pPr lvl="1"/>
            <a:r>
              <a:rPr lang="sr-Latn-RS" dirty="0" smtClean="0"/>
              <a:t>Koje su tri kategorije izlazaka u prirodu?</a:t>
            </a:r>
          </a:p>
          <a:p>
            <a:pPr lvl="1"/>
            <a:r>
              <a:rPr lang="sr-Latn-RS" dirty="0" smtClean="0"/>
              <a:t>Zašto na ture nije pogodno voditi decu?</a:t>
            </a:r>
          </a:p>
          <a:p>
            <a:pPr lvl="1"/>
            <a:r>
              <a:rPr lang="sr-Latn-RS" smtClean="0"/>
              <a:t>Ko učestvuje u pokretnim logorovanjima?</a:t>
            </a:r>
            <a:endParaRPr lang="sr-Latn-RS" dirty="0" smtClean="0"/>
          </a:p>
          <a:p>
            <a:pPr lvl="1"/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sr-Latn-RS" dirty="0"/>
              <a:t>Izlasci u prirodu se najčešće svrstavaju u tri kategorije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9792" y="1772816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 smtClean="0"/>
              <a:t>IZLETI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699792" y="2996952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 smtClean="0"/>
              <a:t>TURE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699792" y="4293096"/>
            <a:ext cx="3672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 smtClean="0"/>
              <a:t>LOGOROVANJA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IZLETI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sr-Latn-RS" b="1" dirty="0"/>
              <a:t>Motiv:</a:t>
            </a:r>
            <a:r>
              <a:rPr lang="sr-Latn-RS" dirty="0"/>
              <a:t> </a:t>
            </a:r>
            <a:r>
              <a:rPr lang="sr-Latn-RS" sz="2600" dirty="0"/>
              <a:t>upoznavanje okoline (geografsko, prirodnjačko, istorijsko, itd), sticanje kondicije, ribolov, lov, bavljenje zimskim sportovima (skijanje, sankanje, klizanje, itd), orientaciono pešačenje (u vidu treninga ili takmičenja), zaštita prirode, odmor</a:t>
            </a:r>
            <a:r>
              <a:rPr lang="sr-Latn-RS" sz="2600" dirty="0" smtClean="0"/>
              <a:t>.</a:t>
            </a:r>
          </a:p>
          <a:p>
            <a:pPr>
              <a:buNone/>
            </a:pPr>
            <a:endParaRPr lang="en-US" sz="2400" dirty="0"/>
          </a:p>
          <a:p>
            <a:r>
              <a:rPr lang="sr-Latn-RS" b="1" dirty="0"/>
              <a:t>Mesto</a:t>
            </a:r>
            <a:r>
              <a:rPr lang="sr-Latn-RS" sz="2600" b="1" dirty="0"/>
              <a:t>:</a:t>
            </a:r>
            <a:r>
              <a:rPr lang="sr-Latn-RS" sz="2600" dirty="0"/>
              <a:t> ravničarski (poljski, šumski), planinski (niske planine do 600 metara nadmorske visine, srednje planine do 1200 metara nadmosrske visine i visoke planine preko 1200 metara), alpinistički (uz upotrebu pomoćnih sredstava), priobalni (na obali reke, jezera i mora) i na vodi (u čamcu ili na brodu).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sr-Latn-RS" b="1" dirty="0" smtClean="0"/>
              <a:t>Trajanje:</a:t>
            </a:r>
            <a:r>
              <a:rPr lang="sr-Latn-RS" dirty="0" smtClean="0"/>
              <a:t> </a:t>
            </a:r>
            <a:r>
              <a:rPr lang="sr-Latn-RS" sz="2400" dirty="0" smtClean="0"/>
              <a:t>poludnevni (izvode se između dva glavna obroka), jednodnevni (trajanje 10 do 12 časova) i višednevni (noći se jednom ili dva puta van stalnog mesta boravka).</a:t>
            </a:r>
            <a:endParaRPr lang="en-US" sz="2400" dirty="0" smtClean="0"/>
          </a:p>
          <a:p>
            <a:r>
              <a:rPr lang="sr-Latn-RS" b="1" dirty="0" smtClean="0"/>
              <a:t>Sredstvo:</a:t>
            </a:r>
            <a:r>
              <a:rPr lang="sr-Latn-RS" dirty="0" smtClean="0"/>
              <a:t> </a:t>
            </a:r>
            <a:r>
              <a:rPr lang="sr-Latn-RS" sz="2400" dirty="0" smtClean="0"/>
              <a:t>pešačenje (odlazak i povratak isključivo pešice), prevozno sredstvo (najčešće se koriste bicikl, kajak, kanu, čamac, itd).</a:t>
            </a:r>
            <a:endParaRPr lang="en-US" sz="2400" dirty="0" smtClean="0"/>
          </a:p>
          <a:p>
            <a:r>
              <a:rPr lang="sr-Latn-RS" b="1" dirty="0" smtClean="0"/>
              <a:t>Učesnici:</a:t>
            </a:r>
            <a:r>
              <a:rPr lang="sr-Latn-RS" dirty="0" smtClean="0"/>
              <a:t> </a:t>
            </a:r>
            <a:r>
              <a:rPr lang="sr-Latn-RS" sz="2400" dirty="0" smtClean="0"/>
              <a:t>odrasli (preko 25 godina), omladina (od 15 do 25 godina) deca (do 15 godina).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izlet_arandjelovac_nasa_dec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21088"/>
            <a:ext cx="3137925" cy="2353444"/>
          </a:xfrm>
          <a:prstGeom prst="rect">
            <a:avLst/>
          </a:prstGeom>
        </p:spPr>
      </p:pic>
      <p:pic>
        <p:nvPicPr>
          <p:cNvPr id="5" name="Picture 4" descr="izlet_arandjelovac_nasa_deca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391296"/>
            <a:ext cx="2952328" cy="2214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r-Latn-RS" b="1" dirty="0"/>
              <a:t>Motiv:</a:t>
            </a:r>
            <a:r>
              <a:rPr lang="sr-Latn-RS" dirty="0"/>
              <a:t> </a:t>
            </a:r>
            <a:r>
              <a:rPr lang="sr-Latn-RS" sz="2600" dirty="0"/>
              <a:t>upoznavanje jedne oblasti, dela zemlje (u geografskom, prirodnjačkom, istorijskom, kulturnom, privrednom smislu), rekreacija (u toku nedelje ili godišnjeg odmora).</a:t>
            </a:r>
            <a:endParaRPr lang="en-US" sz="2600" dirty="0"/>
          </a:p>
          <a:p>
            <a:r>
              <a:rPr lang="sr-Latn-RS" b="1" dirty="0"/>
              <a:t>Mesto:</a:t>
            </a:r>
            <a:r>
              <a:rPr lang="sr-Latn-RS" dirty="0"/>
              <a:t> </a:t>
            </a:r>
            <a:r>
              <a:rPr lang="sr-Latn-RS" sz="2600" dirty="0"/>
              <a:t>ravničarski (pretžno kroz ravnice), planinarski (pretežno kroz niske srednje ili visoke planine), na vodi (vozeći se kajacima, kanuima, jedrilicama itd.), mešovite (kada je u nekim područjima nemoguće završiti turu jednim sredstvom), alpinističke (pogodne samo za specijalno obučene i opremljene planinare).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 smtClean="0"/>
              <a:t>Trajanje:</a:t>
            </a:r>
            <a:r>
              <a:rPr lang="sr-Latn-RS" dirty="0" smtClean="0"/>
              <a:t> </a:t>
            </a:r>
            <a:r>
              <a:rPr lang="sr-Latn-RS" sz="2800" dirty="0" smtClean="0"/>
              <a:t>uvek više dana s tim što se svake noći spava na drugom mestu ili najviše dva puta na istom mestu (osim u slučajevima prirodnih nepogoda koje prisiljavaju učesnike da se zadrže na jednom mestu više dana). </a:t>
            </a:r>
            <a:endParaRPr lang="en-US" sz="2800" dirty="0" smtClean="0"/>
          </a:p>
          <a:p>
            <a:r>
              <a:rPr lang="sr-Latn-RS" b="1" dirty="0" smtClean="0"/>
              <a:t>Sredstvo:</a:t>
            </a:r>
            <a:r>
              <a:rPr lang="sr-Latn-RS" dirty="0" smtClean="0"/>
              <a:t> </a:t>
            </a:r>
            <a:r>
              <a:rPr lang="sr-Latn-RS" sz="2800" dirty="0" smtClean="0"/>
              <a:t>pešačenje (ako se trasa prelazi pretežno pešice), nepešačke (obično se nazivaju prema prevoznom sredstvu koje se koristi: biciklističke, kajakaške, kanuistička, jedriličarska itd.). Ako se za turu koriste isključivo prevozna sredstva kojima upravljaju drugi, na primer voz, auto, autobus, tada takvu turu nazivamo ekskurzija uz naznaku motiva zbog kojeg je preduzimamo.</a:t>
            </a:r>
            <a:endParaRPr lang="en-US" sz="2800" dirty="0" smtClean="0"/>
          </a:p>
          <a:p>
            <a:r>
              <a:rPr lang="sr-Latn-RS" b="1" dirty="0" smtClean="0"/>
              <a:t>Učesnici:</a:t>
            </a:r>
            <a:r>
              <a:rPr lang="sr-Latn-RS" dirty="0" smtClean="0"/>
              <a:t> </a:t>
            </a:r>
            <a:r>
              <a:rPr lang="sr-Latn-RS" sz="2800" dirty="0" smtClean="0"/>
              <a:t>odrasli i omladina (na ture nije uvek pogodno voditi decu zbog izlaganja naporima koje deca nisu u stanju da izdrže).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LOGOROVANJA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/>
              <a:t>Motiv:</a:t>
            </a:r>
            <a:r>
              <a:rPr lang="sr-Latn-RS" dirty="0"/>
              <a:t> </a:t>
            </a:r>
            <a:r>
              <a:rPr lang="sr-Latn-RS" sz="2800" dirty="0"/>
              <a:t>naučni (grupa ljudi logoruje u blizini nekih istorijskih spomenika ili iskopina, dok ih ne upoznaju u detalje, ili se sele od jednog do drugog spomenika, a u tom slučaju govorimo o pokretnom logoru za razliku od prvog koji nazivamo stalni logor), vojni (na kojima se rešavaju vojno-odbrambeni zadaci), rekreativni (kada jedna grupa ljudi živi duže vremena radi odmora ili oporavka). </a:t>
            </a:r>
            <a:endParaRPr lang="en-US" sz="2800" dirty="0"/>
          </a:p>
          <a:p>
            <a:r>
              <a:rPr lang="sr-Latn-RS" b="1" dirty="0"/>
              <a:t>Mesto:</a:t>
            </a:r>
            <a:r>
              <a:rPr lang="sr-Latn-RS" dirty="0"/>
              <a:t> </a:t>
            </a:r>
            <a:r>
              <a:rPr lang="sr-Latn-RS" sz="2800" dirty="0"/>
              <a:t>šumski (logorište je smešteno u ravnici u šumi), gorski (logorište je smešteno u planinskoj šumi), priobalni (logorište je smešteno kraj reke, jezera ili mora), pokretni (kada se logoruje više dana na jednom mestu pa se to ponovi i na drugim mestima).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sr-Latn-RS" b="1" dirty="0" smtClean="0"/>
              <a:t>Trajanje:</a:t>
            </a:r>
            <a:r>
              <a:rPr lang="sr-Latn-RS" dirty="0" smtClean="0"/>
              <a:t> </a:t>
            </a:r>
            <a:r>
              <a:rPr lang="sr-Latn-RS" sz="2400" dirty="0" smtClean="0"/>
              <a:t>logorovanje traje najmanje nedelju dana. Ako traje kraće od 7 dana, onda takav boravak u prirodi nazivamo višednevnim izletom.</a:t>
            </a:r>
            <a:endParaRPr lang="en-US" sz="2400" dirty="0" smtClean="0"/>
          </a:p>
          <a:p>
            <a:r>
              <a:rPr lang="sr-Latn-RS" b="1" dirty="0" smtClean="0"/>
              <a:t>Sredstvo:</a:t>
            </a:r>
            <a:r>
              <a:rPr lang="sr-Latn-RS" dirty="0" smtClean="0"/>
              <a:t> </a:t>
            </a:r>
            <a:r>
              <a:rPr lang="sr-Latn-RS" sz="2400" dirty="0" smtClean="0"/>
              <a:t>zavisno od godišnjeg doba, leti pod šatorima, a zimi u planinskoj kući ili objektima u prirodi.</a:t>
            </a:r>
            <a:endParaRPr lang="en-US" sz="2400" dirty="0" smtClean="0"/>
          </a:p>
          <a:p>
            <a:r>
              <a:rPr lang="sr-Latn-RS" b="1" dirty="0" smtClean="0"/>
              <a:t>Učesnici:</a:t>
            </a:r>
            <a:r>
              <a:rPr lang="sr-Latn-RS" dirty="0" smtClean="0"/>
              <a:t> </a:t>
            </a:r>
            <a:r>
              <a:rPr lang="sr-Latn-RS" sz="2400" dirty="0" smtClean="0"/>
              <a:t>odrasli, omladina i deca. U pokretnim logorovanjma učestvuju samo odrasli i omladina.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8" name="Picture 4" descr="Фотографија корисника English Kids Croa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04456" cy="2292724"/>
          </a:xfrm>
          <a:prstGeom prst="rect">
            <a:avLst/>
          </a:prstGeom>
          <a:noFill/>
        </p:spPr>
      </p:pic>
      <p:pic>
        <p:nvPicPr>
          <p:cNvPr id="1030" name="Picture 6" descr="20150703-04_slatina_izvidjaci_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sr-Latn-RS" b="1" dirty="0"/>
              <a:t>Organizacija aktivnosti u prirodi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sr-Latn-RS" sz="2600" dirty="0"/>
              <a:t>Izlazak u prirodu sa decom mora biti dobro organizovan i </a:t>
            </a:r>
            <a:r>
              <a:rPr lang="sr-Latn-RS" sz="2600" dirty="0" smtClean="0"/>
              <a:t>isplaniran. </a:t>
            </a:r>
          </a:p>
          <a:p>
            <a:r>
              <a:rPr lang="sr-Latn-RS" sz="2600" dirty="0" smtClean="0"/>
              <a:t>Pored </a:t>
            </a:r>
            <a:r>
              <a:rPr lang="sr-Latn-RS" sz="2600" dirty="0"/>
              <a:t>toga osoba koja organizuje izlazak mora posedovati određeno znanje o terenu gde se sprovodi, npr. zacrtanoj maršuti, vremenskim prilikama, orijentaciji u prirodi,  karakteru grupe (uzrast, fizička spremnost, da li je grupa mešovita ili pretežno muška-ženska itd</a:t>
            </a:r>
            <a:r>
              <a:rPr lang="sr-Cyrl-RS" sz="2600" dirty="0"/>
              <a:t>.</a:t>
            </a:r>
            <a:r>
              <a:rPr lang="sr-Latn-RS" sz="2600" dirty="0" smtClean="0"/>
              <a:t>).</a:t>
            </a:r>
          </a:p>
          <a:p>
            <a:r>
              <a:rPr lang="sr-Latn-RS" sz="2600" dirty="0"/>
              <a:t>U</a:t>
            </a:r>
            <a:r>
              <a:rPr lang="sr-Latn-RS" sz="2600" dirty="0" smtClean="0"/>
              <a:t>koliko </a:t>
            </a:r>
            <a:r>
              <a:rPr lang="sr-Latn-RS" sz="2600" dirty="0"/>
              <a:t>se dođe do nepredviđenih situacija kome se obratiti, potrebnoj opremi za boravak u prirodi, kako se hoda u koloni i tempo hodanja za određeni uzrast i nagib terena, znanje o pružanju prve pomoći itd. </a:t>
            </a:r>
            <a:r>
              <a:rPr lang="sr-Latn-RS" sz="2600" b="1" dirty="0"/>
              <a:t>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</TotalTime>
  <Words>728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Solstice</vt:lpstr>
      <vt:lpstr>REKREATIVNE AKTIVNOSTI U PRIRODI </vt:lpstr>
      <vt:lpstr>PowerPoint Presentation</vt:lpstr>
      <vt:lpstr>IZLETI</vt:lpstr>
      <vt:lpstr>PowerPoint Presentation</vt:lpstr>
      <vt:lpstr>TURE</vt:lpstr>
      <vt:lpstr>PowerPoint Presentation</vt:lpstr>
      <vt:lpstr>LOGOROVANJA</vt:lpstr>
      <vt:lpstr>PowerPoint Presentation</vt:lpstr>
      <vt:lpstr>Organizacija aktivnosti u prirodi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REKREATIVNE AKTIVNOSTI U PRIRODI</dc:title>
  <dc:creator>Filip</dc:creator>
  <cp:lastModifiedBy>Filip</cp:lastModifiedBy>
  <cp:revision>4</cp:revision>
  <dcterms:created xsi:type="dcterms:W3CDTF">2020-04-16T08:57:05Z</dcterms:created>
  <dcterms:modified xsi:type="dcterms:W3CDTF">2021-02-07T19:56:52Z</dcterms:modified>
</cp:coreProperties>
</file>