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94660"/>
  </p:normalViewPr>
  <p:slideViewPr>
    <p:cSldViewPr>
      <p:cViewPr varScale="1">
        <p:scale>
          <a:sx n="83" d="100"/>
          <a:sy n="83" d="100"/>
        </p:scale>
        <p:origin x="152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B285E7C3-37B5-4C1E-94B7-A674DA7ACC58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4F1C32F-A0ED-46D3-9995-D3BE60EA0C1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5E7C3-37B5-4C1E-94B7-A674DA7ACC58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C32F-A0ED-46D3-9995-D3BE60EA0C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5E7C3-37B5-4C1E-94B7-A674DA7ACC58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C32F-A0ED-46D3-9995-D3BE60EA0C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5E7C3-37B5-4C1E-94B7-A674DA7ACC58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C32F-A0ED-46D3-9995-D3BE60EA0C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B285E7C3-37B5-4C1E-94B7-A674DA7ACC58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4F1C32F-A0ED-46D3-9995-D3BE60EA0C1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5E7C3-37B5-4C1E-94B7-A674DA7ACC58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84F1C32F-A0ED-46D3-9995-D3BE60EA0C1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5E7C3-37B5-4C1E-94B7-A674DA7ACC58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84F1C32F-A0ED-46D3-9995-D3BE60EA0C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5E7C3-37B5-4C1E-94B7-A674DA7ACC58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C32F-A0ED-46D3-9995-D3BE60EA0C1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5E7C3-37B5-4C1E-94B7-A674DA7ACC58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C32F-A0ED-46D3-9995-D3BE60EA0C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B285E7C3-37B5-4C1E-94B7-A674DA7ACC58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4F1C32F-A0ED-46D3-9995-D3BE60EA0C1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B285E7C3-37B5-4C1E-94B7-A674DA7ACC58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4F1C32F-A0ED-46D3-9995-D3BE60EA0C1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285E7C3-37B5-4C1E-94B7-A674DA7ACC58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84F1C32F-A0ED-46D3-9995-D3BE60EA0C16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zfKQCI6A5V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youtube.com/watch?v=FSY9dwVtep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772400" cy="1470025"/>
          </a:xfrm>
        </p:spPr>
        <p:txBody>
          <a:bodyPr/>
          <a:lstStyle/>
          <a:p>
            <a:pPr algn="ctr"/>
            <a:r>
              <a:rPr lang="sr-Latn-RS" dirty="0" smtClean="0"/>
              <a:t>HIKING I TREKING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260351"/>
            <a:ext cx="8229600" cy="2520578"/>
          </a:xfrm>
        </p:spPr>
        <p:txBody>
          <a:bodyPr>
            <a:normAutofit lnSpcReduction="10000"/>
          </a:bodyPr>
          <a:lstStyle/>
          <a:p>
            <a:r>
              <a:rPr lang="sr-Latn-RS" sz="2400" dirty="0"/>
              <a:t>Hiking je forma pešačenja sa specifičnom svrhom istraživanja i uživanja u prirodnim lepotama. Treking bi bio višednevni hiking tj. pešačenje po planinskim i ruralnim predelima koje može da porazumeva i noćenje u prirodi – obično u šatoru, a moguće je koristiti i napuštene pojate ili napraviti sopstveni zaklon od prirodnih materijala.</a:t>
            </a:r>
            <a:endParaRPr lang="en-US" sz="2400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19672" y="6237312"/>
            <a:ext cx="6318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https://www.youtube.com/watch?v=zfKQCI6A5VU</a:t>
            </a:r>
            <a:endParaRPr lang="en-US" dirty="0"/>
          </a:p>
        </p:txBody>
      </p:sp>
      <p:pic>
        <p:nvPicPr>
          <p:cNvPr id="1027" name="Picture 3" descr="Koja je razlika između hiking-a i trekking-a? | Tara Spo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708920"/>
            <a:ext cx="6191770" cy="3240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3816424"/>
          </a:xfrm>
        </p:spPr>
        <p:txBody>
          <a:bodyPr>
            <a:normAutofit fontScale="92500"/>
          </a:bodyPr>
          <a:lstStyle/>
          <a:p>
            <a:r>
              <a:rPr lang="sr-Latn-RS" sz="2400" dirty="0"/>
              <a:t>Treking ili pešački turizam je  jedan od najrasprostranjenijih vidova turizma. Pešačke Ture ne zahtevaju posebnu opremu niti posebnu pripremu. Turistima pružaju uživanje u prirodi, emocionalno opuštanje , a dolične su i za sticanje kondicije. Predstavljaju najomiljeniji vid odmora kod stanovništva razvijenih zemalja, što potvrđuje porast u zemljama poput Švajcarske, Nemačke, Skandinavskih zemalja. U Evropi je po stazama za pešačenje najpoznatija Norveška, a u svetu je veoma značajna Kanada. Jedna od najpopularnijih destinacija za pešačenje je čuvena Staza Inka u Andima. 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47664" y="404664"/>
            <a:ext cx="5454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https://www.youtube.com/watch?v=FSY9dwVtepM</a:t>
            </a:r>
            <a:endParaRPr lang="en-US" dirty="0"/>
          </a:p>
        </p:txBody>
      </p:sp>
      <p:pic>
        <p:nvPicPr>
          <p:cNvPr id="6146" name="Picture 2" descr="3 Day Trekking into Colca Canyon from Arequipa - Arequipa, Peru ..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412776"/>
            <a:ext cx="7061238" cy="35283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1143000"/>
          </a:xfrm>
        </p:spPr>
        <p:txBody>
          <a:bodyPr/>
          <a:lstStyle/>
          <a:p>
            <a:pPr algn="ctr"/>
            <a:r>
              <a:rPr lang="sr-Latn-RS" dirty="0" smtClean="0"/>
              <a:t>ORIJENTIRING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5"/>
            <a:ext cx="8229600" cy="3888432"/>
          </a:xfrm>
        </p:spPr>
        <p:txBody>
          <a:bodyPr>
            <a:normAutofit/>
          </a:bodyPr>
          <a:lstStyle/>
          <a:p>
            <a:r>
              <a:rPr lang="sr-Latn-RS" sz="2400" dirty="0"/>
              <a:t>Orijentiring je sport u kome takmičar uz pomoć karte i busole, pronalazi određeni broj kontrolnih tačaka (kontrola), obeleženih na karti i na terenu. </a:t>
            </a:r>
            <a:endParaRPr lang="sr-Latn-RS" sz="2400" dirty="0" smtClean="0"/>
          </a:p>
          <a:p>
            <a:r>
              <a:rPr lang="sr-Latn-RS" sz="2400" dirty="0" smtClean="0"/>
              <a:t>Cilj </a:t>
            </a:r>
            <a:r>
              <a:rPr lang="sr-Latn-RS" sz="2400" dirty="0"/>
              <a:t>takmičara je pronalaženje svih kontrolnih tačaka, a onaj takmičar koji to obavi za najkraće vreme je pobednik u svojoj kategoriji</a:t>
            </a:r>
            <a:r>
              <a:rPr lang="sr-Latn-RS" sz="2400" dirty="0" smtClean="0"/>
              <a:t>.</a:t>
            </a:r>
          </a:p>
          <a:p>
            <a:r>
              <a:rPr lang="sr-Latn-RS" sz="2400" dirty="0"/>
              <a:t>Osnovni cilj bavljenja orijentiringom je : jačanje psihofizičkih sposobnosti, sportsko nadmentanje, rekreacija, boravak u prirodi u zdravom ambijentu, druženje, zbava.</a:t>
            </a:r>
            <a:endParaRPr lang="en-US" sz="2400" dirty="0"/>
          </a:p>
          <a:p>
            <a:endParaRPr lang="en-US" sz="2400" dirty="0"/>
          </a:p>
        </p:txBody>
      </p:sp>
      <p:pic>
        <p:nvPicPr>
          <p:cNvPr id="18434" name="Picture 2" descr="Love Kopaonik - Orijentir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4005064"/>
            <a:ext cx="3369930" cy="24155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7"/>
            <a:ext cx="8229600" cy="2016223"/>
          </a:xfrm>
        </p:spPr>
        <p:txBody>
          <a:bodyPr>
            <a:normAutofit/>
          </a:bodyPr>
          <a:lstStyle/>
          <a:p>
            <a:r>
              <a:rPr lang="sr-Latn-RS" sz="2400" dirty="0"/>
              <a:t>Značajan je za stvaranje i odžavanje dobrog zdravlja. </a:t>
            </a:r>
            <a:endParaRPr lang="sr-Latn-RS" sz="2400" dirty="0" smtClean="0"/>
          </a:p>
          <a:p>
            <a:r>
              <a:rPr lang="sr-Latn-RS" sz="2400" dirty="0" smtClean="0"/>
              <a:t>Orijentiring </a:t>
            </a:r>
            <a:r>
              <a:rPr lang="sr-Latn-RS" sz="2400" dirty="0"/>
              <a:t>gotovo podjednako utiče na razvoj psihičkih i fizičkih svojstava, tako da je zbog takvog uticaja značajan, posebno za svestran i harmoničan razvoj dece i omladine.</a:t>
            </a:r>
            <a:endParaRPr lang="en-US" sz="2400" dirty="0"/>
          </a:p>
          <a:p>
            <a:endParaRPr lang="en-US" sz="2400" dirty="0"/>
          </a:p>
        </p:txBody>
      </p:sp>
      <p:pic>
        <p:nvPicPr>
          <p:cNvPr id="17410" name="Picture 2" descr="Idealan sport za sve one koji nisu u savršenoj kondiciji - My Cup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204864"/>
            <a:ext cx="3892905" cy="2448272"/>
          </a:xfrm>
          <a:prstGeom prst="rect">
            <a:avLst/>
          </a:prstGeom>
          <a:noFill/>
        </p:spPr>
      </p:pic>
      <p:pic>
        <p:nvPicPr>
          <p:cNvPr id="17412" name="Picture 4" descr="Orijentiring - Zapali iz (z)grad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717032"/>
            <a:ext cx="4039721" cy="27066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Zadaci</a:t>
            </a:r>
          </a:p>
          <a:p>
            <a:pPr lvl="1"/>
            <a:r>
              <a:rPr lang="sr-Latn-RS" dirty="0" smtClean="0"/>
              <a:t>Koji je osnovni cilj bavljenja orijentiringom?</a:t>
            </a:r>
          </a:p>
          <a:p>
            <a:pPr lvl="1"/>
            <a:r>
              <a:rPr lang="sr-Latn-RS" dirty="0" smtClean="0"/>
              <a:t>Šta je treking?</a:t>
            </a:r>
          </a:p>
          <a:p>
            <a:pPr lvl="1"/>
            <a:endParaRPr lang="sr-Latn-R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977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623837"/>
          </a:xfrm>
        </p:spPr>
        <p:txBody>
          <a:bodyPr>
            <a:normAutofit/>
          </a:bodyPr>
          <a:lstStyle/>
          <a:p>
            <a:r>
              <a:rPr lang="en-GB" b="1" u="sng" dirty="0" smtClean="0"/>
              <a:t>NAPOMENA</a:t>
            </a:r>
          </a:p>
          <a:p>
            <a:endParaRPr lang="en-GB" b="1" u="sng" dirty="0"/>
          </a:p>
          <a:p>
            <a:r>
              <a:rPr lang="en-GB" dirty="0" err="1" smtClean="0"/>
              <a:t>Seminarke</a:t>
            </a:r>
            <a:r>
              <a:rPr lang="en-GB" dirty="0" smtClean="0"/>
              <a:t> </a:t>
            </a:r>
            <a:r>
              <a:rPr lang="en-GB" dirty="0" err="1" smtClean="0"/>
              <a:t>radove</a:t>
            </a:r>
            <a:r>
              <a:rPr lang="en-GB" dirty="0" smtClean="0"/>
              <a:t> </a:t>
            </a:r>
            <a:r>
              <a:rPr lang="en-GB" dirty="0" err="1" smtClean="0"/>
              <a:t>treba</a:t>
            </a:r>
            <a:r>
              <a:rPr lang="en-GB" dirty="0" smtClean="0"/>
              <a:t> </a:t>
            </a:r>
            <a:r>
              <a:rPr lang="en-GB" dirty="0" err="1" smtClean="0"/>
              <a:t>pripremiti</a:t>
            </a:r>
            <a:r>
              <a:rPr lang="en-GB" dirty="0" smtClean="0"/>
              <a:t> do 10.5.</a:t>
            </a:r>
          </a:p>
          <a:p>
            <a:r>
              <a:rPr lang="en-GB" dirty="0" err="1" smtClean="0"/>
              <a:t>Ukoliko</a:t>
            </a:r>
            <a:r>
              <a:rPr lang="en-GB" dirty="0"/>
              <a:t> </a:t>
            </a:r>
            <a:r>
              <a:rPr lang="en-GB" dirty="0" err="1" smtClean="0"/>
              <a:t>nastava</a:t>
            </a:r>
            <a:r>
              <a:rPr lang="en-GB" dirty="0" smtClean="0"/>
              <a:t> </a:t>
            </a:r>
            <a:r>
              <a:rPr lang="en-GB" dirty="0" err="1" smtClean="0"/>
              <a:t>bude</a:t>
            </a:r>
            <a:r>
              <a:rPr lang="en-GB" dirty="0" smtClean="0"/>
              <a:t> u online </a:t>
            </a:r>
            <a:r>
              <a:rPr lang="en-GB" dirty="0" err="1" smtClean="0"/>
              <a:t>formatum</a:t>
            </a:r>
            <a:r>
              <a:rPr lang="en-GB" dirty="0" smtClean="0"/>
              <a:t>,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nedelje</a:t>
            </a:r>
            <a:r>
              <a:rPr lang="en-GB" dirty="0" smtClean="0"/>
              <a:t> </a:t>
            </a:r>
            <a:r>
              <a:rPr lang="sr-Latn-RS" dirty="0" smtClean="0"/>
              <a:t>ćete mi slati radove na mejl</a:t>
            </a:r>
          </a:p>
          <a:p>
            <a:r>
              <a:rPr lang="sr-Latn-RS" dirty="0" smtClean="0"/>
              <a:t>Ukoliko se nastava bude odvijala redovno, te nedelje ćete seminarske izlagati na nastavi</a:t>
            </a:r>
          </a:p>
          <a:p>
            <a:r>
              <a:rPr lang="sr-Latn-RS" dirty="0" smtClean="0"/>
              <a:t>Seminarske treba napraviti u Word-u i Powerpoint-u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3755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26</TotalTime>
  <Words>326</Words>
  <Application>Microsoft Office PowerPoint</Application>
  <PresentationFormat>On-screen Show (4:3)</PresentationFormat>
  <Paragraphs>20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Rockwell</vt:lpstr>
      <vt:lpstr>Wingdings 2</vt:lpstr>
      <vt:lpstr>Foundry</vt:lpstr>
      <vt:lpstr>HIKING I TREKING</vt:lpstr>
      <vt:lpstr>PowerPoint Presentation</vt:lpstr>
      <vt:lpstr>PowerPoint Presentation</vt:lpstr>
      <vt:lpstr>PowerPoint Presentation</vt:lpstr>
      <vt:lpstr>ORIJENTIRING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HIKING I TREKING</dc:title>
  <dc:creator>Filip</dc:creator>
  <cp:lastModifiedBy>Filip</cp:lastModifiedBy>
  <cp:revision>4</cp:revision>
  <dcterms:created xsi:type="dcterms:W3CDTF">2020-04-16T10:29:45Z</dcterms:created>
  <dcterms:modified xsi:type="dcterms:W3CDTF">2021-04-05T05:11:16Z</dcterms:modified>
</cp:coreProperties>
</file>