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AC25F6-43BA-49B3-B8FC-E5DF34E0CE4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D4E3F0-A80B-4FDD-B2C1-834C64F84D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800199"/>
          </a:xfrm>
        </p:spPr>
        <p:txBody>
          <a:bodyPr/>
          <a:lstStyle/>
          <a:p>
            <a:r>
              <a:rPr lang="en-US" dirty="0" smtClean="0"/>
              <a:t>REVISION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944216"/>
          </a:xfrm>
        </p:spPr>
        <p:txBody>
          <a:bodyPr/>
          <a:lstStyle/>
          <a:p>
            <a:r>
              <a:rPr lang="en-US" dirty="0" smtClean="0"/>
              <a:t>ENGLISH SENTENCE STRUCTURE</a:t>
            </a:r>
          </a:p>
          <a:p>
            <a:r>
              <a:rPr lang="en-US" dirty="0" smtClean="0"/>
              <a:t>CONDITIONALS</a:t>
            </a:r>
          </a:p>
          <a:p>
            <a:r>
              <a:rPr lang="en-US" dirty="0" smtClean="0"/>
              <a:t>PREFIXES AND SUFFIXES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8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. sister do I My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ice-cream.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So likes  </a:t>
            </a:r>
            <a:r>
              <a:rPr lang="en-US" sz="2800" i="1" dirty="0" smtClean="0">
                <a:solidFill>
                  <a:prstClr val="black"/>
                </a:solidFill>
                <a:latin typeface="Gill Sans MT"/>
              </a:rPr>
              <a:t>(two sentences)</a:t>
            </a:r>
            <a:endParaRPr lang="en-US" sz="2800" i="1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2.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is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dentist a Peter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3.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what understand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difficult It’s wants to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he </a:t>
            </a:r>
            <a:endParaRPr lang="en-US" sz="2800" dirty="0" smtClean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4. She disagreed that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said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she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5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. the are students There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classroom twenty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in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6. was book for I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birthday given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a my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7. birthday a was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present to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This as given me book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8. my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seen keys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you Have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?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9. know you she Do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going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was where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?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10. to invite didn’t the she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party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Why me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?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 smtClean="0"/>
              <a:t>Rearrange the words to make sentences</a:t>
            </a:r>
            <a:r>
              <a:rPr lang="en-US" sz="3200" dirty="0" smtClean="0"/>
              <a:t>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286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11. Suddenly loud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we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shot heard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a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12. playing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is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well She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very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13. 7 o’clock get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up I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at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usually </a:t>
            </a:r>
            <a:endParaRPr lang="en-US" sz="2800" dirty="0" smtClean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14.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late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is She never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15.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my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I doing homework I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fell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hile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asleep was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16. some and need What is quiet I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peace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17.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a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there a upon time Once was princess beautiful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18. go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we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Off !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19. they studying hard They’re aren’t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very ?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20. 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I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the That’s postman think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8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Complete the conditional sentences (zero, first, second and third):</a:t>
            </a: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If you (press) this button, the engine stops.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If I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(invite) her to the party, will she accept?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You wouldn’t </a:t>
            </a:r>
            <a:r>
              <a:rPr lang="en-US" sz="3200" dirty="0">
                <a:solidFill>
                  <a:srgbClr val="073E87"/>
                </a:solidFill>
                <a:latin typeface="Candara"/>
              </a:rPr>
              <a:t>have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passed the </a:t>
            </a:r>
            <a:r>
              <a:rPr lang="en-US" sz="3200" dirty="0">
                <a:solidFill>
                  <a:srgbClr val="073E87"/>
                </a:solidFill>
                <a:latin typeface="Candara"/>
              </a:rPr>
              <a:t>exam if he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(not help) you.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We (not be)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in time if </a:t>
            </a:r>
            <a:r>
              <a:rPr lang="en-US" sz="3200" dirty="0">
                <a:solidFill>
                  <a:srgbClr val="073E87"/>
                </a:solidFill>
                <a:latin typeface="Candara"/>
              </a:rPr>
              <a:t>the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train is late.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I‘ll call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the police unless </a:t>
            </a:r>
            <a:r>
              <a:rPr lang="en-US" sz="3200" dirty="0">
                <a:solidFill>
                  <a:srgbClr val="073E87"/>
                </a:solidFill>
                <a:latin typeface="Candara"/>
              </a:rPr>
              <a:t>you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(leave) at once!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8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6. If you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(not go</a:t>
            </a:r>
            <a:r>
              <a:rPr lang="en-US" sz="3200" dirty="0">
                <a:solidFill>
                  <a:srgbClr val="073E87"/>
                </a:solidFill>
                <a:latin typeface="Candara"/>
              </a:rPr>
              <a:t>) to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bed so late, </a:t>
            </a:r>
            <a:r>
              <a:rPr lang="en-US" sz="3200" dirty="0">
                <a:solidFill>
                  <a:srgbClr val="073E87"/>
                </a:solidFill>
                <a:latin typeface="Candara"/>
              </a:rPr>
              <a:t>you wouldn’t be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tired all day.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7. If I (be) you,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I’d study more.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8. What will you do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if the weather (be) nice on Saturday?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9. What would you do if you (be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) a millionaire?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3200" dirty="0">
                <a:solidFill>
                  <a:srgbClr val="073E87"/>
                </a:solidFill>
                <a:latin typeface="Candara"/>
              </a:rPr>
              <a:t>10. If it (rain), I </a:t>
            </a:r>
            <a:r>
              <a:rPr lang="en-US" sz="3200" dirty="0" smtClean="0">
                <a:solidFill>
                  <a:srgbClr val="073E87"/>
                </a:solidFill>
                <a:latin typeface="Candara"/>
              </a:rPr>
              <a:t>relax at home.</a:t>
            </a:r>
            <a:endParaRPr lang="en-US" sz="3200" dirty="0">
              <a:solidFill>
                <a:srgbClr val="073E87"/>
              </a:solidFill>
              <a:latin typeface="Candar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2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sz="3000" dirty="0" smtClean="0"/>
              <a:t>A person who </a:t>
            </a:r>
            <a:r>
              <a:rPr lang="en-US" sz="3000" dirty="0" smtClean="0"/>
              <a:t>is able to use two languages equally well is ____</a:t>
            </a:r>
            <a:r>
              <a:rPr lang="en-US" sz="3000" dirty="0" smtClean="0"/>
              <a:t>lingual.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to w</a:t>
            </a:r>
            <a:r>
              <a:rPr lang="en-US" sz="3000" dirty="0" smtClean="0"/>
              <a:t>ork </a:t>
            </a:r>
            <a:r>
              <a:rPr lang="en-US" sz="3000" dirty="0" smtClean="0"/>
              <a:t>together     </a:t>
            </a:r>
            <a:r>
              <a:rPr lang="en-US" sz="3000" dirty="0" smtClean="0"/>
              <a:t>____-</a:t>
            </a:r>
            <a:r>
              <a:rPr lang="en-US" sz="3000" dirty="0" smtClean="0"/>
              <a:t>operate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F</a:t>
            </a:r>
            <a:r>
              <a:rPr lang="en-US" sz="3000" dirty="0" smtClean="0"/>
              <a:t>ormer </a:t>
            </a:r>
            <a:r>
              <a:rPr lang="en-US" sz="3000" dirty="0" smtClean="0"/>
              <a:t>Yugoslavia     </a:t>
            </a:r>
            <a:r>
              <a:rPr lang="en-US" sz="3000" dirty="0" smtClean="0"/>
              <a:t>____-</a:t>
            </a:r>
            <a:r>
              <a:rPr lang="en-US" sz="3000" dirty="0" smtClean="0"/>
              <a:t>Yugoslavia </a:t>
            </a:r>
          </a:p>
          <a:p>
            <a:pPr marL="514350" indent="-514350">
              <a:buAutoNum type="arabicPeriod"/>
            </a:pPr>
            <a:r>
              <a:rPr lang="en-US" sz="3000" dirty="0"/>
              <a:t>t</a:t>
            </a:r>
            <a:r>
              <a:rPr lang="en-US" sz="3000" dirty="0" smtClean="0"/>
              <a:t>o t</a:t>
            </a:r>
            <a:r>
              <a:rPr lang="en-US" sz="3000" dirty="0" smtClean="0"/>
              <a:t>reat </a:t>
            </a:r>
            <a:r>
              <a:rPr lang="en-US" sz="3000" dirty="0" smtClean="0"/>
              <a:t>someone </a:t>
            </a:r>
            <a:r>
              <a:rPr lang="en-US" sz="3000" dirty="0" smtClean="0"/>
              <a:t>cruelly or violently    ____</a:t>
            </a:r>
            <a:r>
              <a:rPr lang="en-US" sz="3000" dirty="0" smtClean="0"/>
              <a:t>treat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to f</a:t>
            </a:r>
            <a:r>
              <a:rPr lang="en-US" sz="3000" dirty="0" smtClean="0"/>
              <a:t>ail to understand </a:t>
            </a:r>
            <a:r>
              <a:rPr lang="en-US" sz="3000" dirty="0" err="1" smtClean="0"/>
              <a:t>sth</a:t>
            </a:r>
            <a:r>
              <a:rPr lang="en-US" sz="3000" dirty="0" smtClean="0"/>
              <a:t> correctly     ____</a:t>
            </a:r>
            <a:r>
              <a:rPr lang="en-US" sz="3000" dirty="0" smtClean="0"/>
              <a:t>understand</a:t>
            </a:r>
          </a:p>
          <a:p>
            <a:pPr marL="514350" indent="-514350">
              <a:buAutoNum type="arabicPeriod"/>
            </a:pPr>
            <a:r>
              <a:rPr lang="en-US" sz="3000" dirty="0"/>
              <a:t>t</a:t>
            </a:r>
            <a:r>
              <a:rPr lang="en-US" sz="3000" dirty="0" smtClean="0"/>
              <a:t>o l</a:t>
            </a:r>
            <a:r>
              <a:rPr lang="en-US" sz="3000" dirty="0" smtClean="0"/>
              <a:t>ive </a:t>
            </a:r>
            <a:r>
              <a:rPr lang="en-US" sz="3000" dirty="0" smtClean="0"/>
              <a:t>longer than </a:t>
            </a:r>
            <a:r>
              <a:rPr lang="en-US" sz="3000" dirty="0" smtClean="0"/>
              <a:t>another person     ____</a:t>
            </a:r>
            <a:r>
              <a:rPr lang="en-US" sz="3000" dirty="0" smtClean="0"/>
              <a:t>live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to e</a:t>
            </a:r>
            <a:r>
              <a:rPr lang="en-US" sz="3000" dirty="0" smtClean="0"/>
              <a:t>at </a:t>
            </a:r>
            <a:r>
              <a:rPr lang="en-US" sz="3000" dirty="0" smtClean="0"/>
              <a:t>too much     </a:t>
            </a:r>
            <a:r>
              <a:rPr lang="en-US" sz="3000" dirty="0" smtClean="0"/>
              <a:t>____</a:t>
            </a:r>
            <a:r>
              <a:rPr lang="en-US" sz="3000" dirty="0" smtClean="0"/>
              <a:t>eat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to b</a:t>
            </a:r>
            <a:r>
              <a:rPr lang="en-US" sz="3000" dirty="0" smtClean="0"/>
              <a:t>uild </a:t>
            </a:r>
            <a:r>
              <a:rPr lang="en-US" sz="3000" dirty="0" smtClean="0"/>
              <a:t>again     </a:t>
            </a:r>
            <a:r>
              <a:rPr lang="en-US" sz="3000" dirty="0" smtClean="0"/>
              <a:t>____</a:t>
            </a:r>
            <a:r>
              <a:rPr lang="en-US" sz="3000" dirty="0" smtClean="0"/>
              <a:t>build</a:t>
            </a:r>
          </a:p>
          <a:p>
            <a:pPr marL="0" lvl="0" indent="0">
              <a:buNone/>
            </a:pPr>
            <a:r>
              <a:rPr lang="en-US" sz="3000" dirty="0">
                <a:solidFill>
                  <a:prstClr val="black"/>
                </a:solidFill>
              </a:rPr>
              <a:t>9. </a:t>
            </a:r>
            <a:r>
              <a:rPr lang="en-US" sz="3000" dirty="0" smtClean="0">
                <a:solidFill>
                  <a:prstClr val="black"/>
                </a:solidFill>
              </a:rPr>
              <a:t>  </a:t>
            </a:r>
            <a:r>
              <a:rPr lang="en-US" sz="3000" dirty="0" smtClean="0">
                <a:solidFill>
                  <a:prstClr val="black"/>
                </a:solidFill>
              </a:rPr>
              <a:t>to pay </a:t>
            </a:r>
            <a:r>
              <a:rPr lang="en-US" sz="3000" dirty="0" smtClean="0">
                <a:solidFill>
                  <a:prstClr val="black"/>
                </a:solidFill>
              </a:rPr>
              <a:t>too little </a:t>
            </a:r>
            <a:r>
              <a:rPr lang="en-US" sz="3000" dirty="0" smtClean="0">
                <a:solidFill>
                  <a:prstClr val="black"/>
                </a:solidFill>
              </a:rPr>
              <a:t>to someone    ____</a:t>
            </a:r>
            <a:r>
              <a:rPr lang="en-US" sz="3000" dirty="0" smtClean="0">
                <a:solidFill>
                  <a:prstClr val="black"/>
                </a:solidFill>
              </a:rPr>
              <a:t>pay</a:t>
            </a:r>
            <a:endParaRPr lang="en-US" sz="3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000" dirty="0">
                <a:solidFill>
                  <a:prstClr val="black"/>
                </a:solidFill>
              </a:rPr>
              <a:t>10. </a:t>
            </a:r>
            <a:r>
              <a:rPr lang="en-US" sz="3000" dirty="0" smtClean="0">
                <a:solidFill>
                  <a:prstClr val="black"/>
                </a:solidFill>
              </a:rPr>
              <a:t>opposite </a:t>
            </a:r>
            <a:r>
              <a:rPr lang="en-US" sz="3000" dirty="0">
                <a:solidFill>
                  <a:prstClr val="black"/>
                </a:solidFill>
              </a:rPr>
              <a:t>of appear </a:t>
            </a:r>
            <a:r>
              <a:rPr lang="en-US" sz="3000" dirty="0" smtClean="0">
                <a:solidFill>
                  <a:prstClr val="black"/>
                </a:solidFill>
              </a:rPr>
              <a:t>    </a:t>
            </a:r>
            <a:r>
              <a:rPr lang="en-US" sz="3000" dirty="0" smtClean="0">
                <a:solidFill>
                  <a:prstClr val="black"/>
                </a:solidFill>
              </a:rPr>
              <a:t>____</a:t>
            </a:r>
            <a:r>
              <a:rPr lang="en-US" sz="3000" dirty="0" smtClean="0">
                <a:solidFill>
                  <a:prstClr val="black"/>
                </a:solidFill>
              </a:rPr>
              <a:t>appear</a:t>
            </a:r>
            <a:endParaRPr lang="en-US" sz="3000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Add prefixes or suffixes: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11. </a:t>
            </a:r>
            <a:r>
              <a:rPr lang="en-US" dirty="0" smtClean="0"/>
              <a:t>not </a:t>
            </a:r>
            <a:r>
              <a:rPr lang="en-US" dirty="0" smtClean="0"/>
              <a:t>complete     ____complete</a:t>
            </a:r>
          </a:p>
          <a:p>
            <a:pPr marL="0" indent="0">
              <a:buNone/>
            </a:pPr>
            <a:r>
              <a:rPr lang="en-US" dirty="0" smtClean="0"/>
              <a:t>12. </a:t>
            </a:r>
            <a:r>
              <a:rPr lang="en-US" dirty="0" smtClean="0"/>
              <a:t>not </a:t>
            </a:r>
            <a:r>
              <a:rPr lang="en-US" dirty="0" smtClean="0"/>
              <a:t>possible     ____possible</a:t>
            </a:r>
          </a:p>
          <a:p>
            <a:pPr marL="0" indent="0">
              <a:buNone/>
            </a:pPr>
            <a:r>
              <a:rPr lang="en-US" dirty="0" smtClean="0"/>
              <a:t>13. </a:t>
            </a:r>
            <a:r>
              <a:rPr lang="en-US" dirty="0" smtClean="0"/>
              <a:t>a </a:t>
            </a:r>
            <a:r>
              <a:rPr lang="en-US" dirty="0" smtClean="0"/>
              <a:t>person who does not smoke     ____-smoker</a:t>
            </a:r>
          </a:p>
          <a:p>
            <a:pPr marL="0" indent="0">
              <a:buNone/>
            </a:pPr>
            <a:r>
              <a:rPr lang="en-US" dirty="0" smtClean="0"/>
              <a:t>14. </a:t>
            </a:r>
            <a:r>
              <a:rPr lang="en-US" dirty="0" smtClean="0"/>
              <a:t>not </a:t>
            </a:r>
            <a:r>
              <a:rPr lang="en-US" dirty="0" smtClean="0"/>
              <a:t>expected     ____expected</a:t>
            </a:r>
          </a:p>
          <a:p>
            <a:pPr marL="0" indent="0">
              <a:buNone/>
            </a:pPr>
            <a:r>
              <a:rPr lang="en-US" dirty="0" smtClean="0"/>
              <a:t>15. </a:t>
            </a:r>
            <a:r>
              <a:rPr lang="en-US" dirty="0" smtClean="0"/>
              <a:t>a </a:t>
            </a:r>
            <a:r>
              <a:rPr lang="en-US" dirty="0" smtClean="0"/>
              <a:t>person who teaches     teach____</a:t>
            </a:r>
          </a:p>
          <a:p>
            <a:pPr marL="0" indent="0">
              <a:buNone/>
            </a:pPr>
            <a:r>
              <a:rPr lang="en-US" dirty="0" smtClean="0"/>
              <a:t>16. </a:t>
            </a:r>
            <a:r>
              <a:rPr lang="en-US" dirty="0" smtClean="0"/>
              <a:t>the </a:t>
            </a:r>
            <a:r>
              <a:rPr lang="en-US" dirty="0" smtClean="0"/>
              <a:t>state of being independent     </a:t>
            </a:r>
            <a:r>
              <a:rPr lang="en-US" dirty="0" err="1" smtClean="0"/>
              <a:t>independ</a:t>
            </a:r>
            <a:r>
              <a:rPr lang="en-US" dirty="0" smtClean="0"/>
              <a:t>_____</a:t>
            </a:r>
          </a:p>
          <a:p>
            <a:pPr marL="0" indent="0">
              <a:buNone/>
            </a:pPr>
            <a:r>
              <a:rPr lang="en-US" dirty="0" smtClean="0"/>
              <a:t>17. A person without home is home____</a:t>
            </a:r>
          </a:p>
          <a:p>
            <a:pPr marL="0" indent="0">
              <a:buNone/>
            </a:pPr>
            <a:r>
              <a:rPr lang="en-US" dirty="0" smtClean="0"/>
              <a:t>18. Somebody who behaves like a child is child____</a:t>
            </a:r>
          </a:p>
          <a:p>
            <a:pPr marL="0" indent="0">
              <a:buNone/>
            </a:pPr>
            <a:r>
              <a:rPr lang="en-US" dirty="0" smtClean="0"/>
              <a:t>19. </a:t>
            </a:r>
            <a:r>
              <a:rPr lang="en-US" dirty="0" smtClean="0"/>
              <a:t>to make </a:t>
            </a:r>
            <a:r>
              <a:rPr lang="en-US" dirty="0" err="1" smtClean="0"/>
              <a:t>sth</a:t>
            </a:r>
            <a:r>
              <a:rPr lang="en-US" dirty="0" smtClean="0"/>
              <a:t> more modern     </a:t>
            </a:r>
            <a:r>
              <a:rPr lang="en-US" dirty="0" err="1" smtClean="0"/>
              <a:t>modern</a:t>
            </a:r>
            <a:r>
              <a:rPr lang="en-US" dirty="0" smtClean="0"/>
              <a:t>____</a:t>
            </a:r>
          </a:p>
          <a:p>
            <a:pPr marL="0" indent="0">
              <a:buNone/>
            </a:pPr>
            <a:r>
              <a:rPr lang="en-US" dirty="0" smtClean="0"/>
              <a:t>20. </a:t>
            </a:r>
            <a:r>
              <a:rPr lang="en-US" dirty="0" smtClean="0"/>
              <a:t>to make </a:t>
            </a:r>
            <a:r>
              <a:rPr lang="en-US" dirty="0" err="1" smtClean="0"/>
              <a:t>sth</a:t>
            </a:r>
            <a:r>
              <a:rPr lang="en-US" dirty="0" smtClean="0"/>
              <a:t> simple     </a:t>
            </a:r>
            <a:r>
              <a:rPr lang="en-US" dirty="0" err="1" smtClean="0"/>
              <a:t>simpl</a:t>
            </a:r>
            <a:r>
              <a:rPr lang="en-US" dirty="0" smtClean="0"/>
              <a:t>______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80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384</TotalTime>
  <Words>511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REVISION</vt:lpstr>
      <vt:lpstr>Rearrange the words to make sentences:</vt:lpstr>
      <vt:lpstr>PowerPoint Presentation</vt:lpstr>
      <vt:lpstr>PowerPoint Presentation</vt:lpstr>
      <vt:lpstr>PowerPoint Presentation</vt:lpstr>
      <vt:lpstr>Add prefixes or suffixes: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Inspirion 15 3878</dc:creator>
  <cp:lastModifiedBy>Inspirion 15 3878</cp:lastModifiedBy>
  <cp:revision>23</cp:revision>
  <dcterms:created xsi:type="dcterms:W3CDTF">2020-03-19T17:12:43Z</dcterms:created>
  <dcterms:modified xsi:type="dcterms:W3CDTF">2020-03-20T08:56:45Z</dcterms:modified>
</cp:coreProperties>
</file>